
<file path=[Content_Types].xml><?xml version="1.0" encoding="utf-8"?>
<Types xmlns="http://schemas.openxmlformats.org/package/2006/content-types">
  <Default Extension="jpeg" ContentType="image/jpe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317" r:id="rId3"/>
    <p:sldId id="293" r:id="rId5"/>
    <p:sldId id="264" r:id="rId6"/>
    <p:sldId id="309" r:id="rId7"/>
    <p:sldId id="259" r:id="rId8"/>
    <p:sldId id="274" r:id="rId9"/>
    <p:sldId id="287" r:id="rId10"/>
    <p:sldId id="299" r:id="rId11"/>
    <p:sldId id="278" r:id="rId12"/>
    <p:sldId id="310" r:id="rId13"/>
    <p:sldId id="288" r:id="rId14"/>
    <p:sldId id="289" r:id="rId15"/>
    <p:sldId id="262" r:id="rId16"/>
    <p:sldId id="290" r:id="rId17"/>
    <p:sldId id="277" r:id="rId18"/>
    <p:sldId id="311" r:id="rId19"/>
    <p:sldId id="300" r:id="rId20"/>
    <p:sldId id="267" r:id="rId21"/>
    <p:sldId id="260" r:id="rId22"/>
    <p:sldId id="266" r:id="rId23"/>
    <p:sldId id="272" r:id="rId24"/>
    <p:sldId id="312" r:id="rId25"/>
    <p:sldId id="268" r:id="rId26"/>
    <p:sldId id="270" r:id="rId27"/>
    <p:sldId id="285" r:id="rId28"/>
    <p:sldId id="265" r:id="rId29"/>
    <p:sldId id="269" r:id="rId30"/>
    <p:sldId id="313" r:id="rId31"/>
    <p:sldId id="292" r:id="rId32"/>
    <p:sldId id="281" r:id="rId33"/>
    <p:sldId id="271" r:id="rId34"/>
    <p:sldId id="261" r:id="rId35"/>
    <p:sldId id="301" r:id="rId36"/>
    <p:sldId id="318" r:id="rId3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A2"/>
    <a:srgbClr val="F79600"/>
    <a:srgbClr val="3992DB"/>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autoAdjust="0"/>
  </p:normalViewPr>
  <p:slideViewPr>
    <p:cSldViewPr>
      <p:cViewPr varScale="1">
        <p:scale>
          <a:sx n="113" d="100"/>
          <a:sy n="113" d="100"/>
        </p:scale>
        <p:origin x="494" y="8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4" d="100"/>
        <a:sy n="104"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fld>
            <a:r>
              <a:rPr lang="zh-CN" altLang="en-US" sz="1800" b="0" dirty="0" smtClean="0">
                <a:solidFill>
                  <a:schemeClr val="accent1"/>
                </a:solidFill>
                <a:latin typeface="微软雅黑 Light" panose="020B0502040204020203" pitchFamily="34" charset="-122"/>
                <a:ea typeface="微软雅黑 Light" panose="020B0502040204020203" pitchFamily="34" charset="-122"/>
              </a:rPr>
              <a:t> </a:t>
            </a:r>
            <a:endParaRPr lang="zh-CN" altLang="en-US" sz="1800" b="0"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image" Target="../media/image2.png"/><Relationship Id="rId3" Type="http://schemas.microsoft.com/office/2007/relationships/media" Target="../media/media1.wma"/><Relationship Id="rId2" Type="http://schemas.openxmlformats.org/officeDocument/2006/relationships/audio" Target="../media/media1.wma"/><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39702"/>
            <a:ext cx="9144000" cy="4248473"/>
          </a:xfrm>
          <a:prstGeom prst="rect">
            <a:avLst/>
          </a:prstGeom>
          <a:ln>
            <a:noFill/>
          </a:ln>
          <a:effectLst>
            <a:outerShdw blurRad="292100" dist="139700" dir="2700000" algn="tl" rotWithShape="0">
              <a:srgbClr val="333333">
                <a:alpha val="65000"/>
              </a:srgbClr>
            </a:outerShdw>
          </a:effectLst>
        </p:spPr>
      </p:pic>
      <p:sp>
        <p:nvSpPr>
          <p:cNvPr id="43" name="Rectangle 3"/>
          <p:cNvSpPr txBox="1">
            <a:spLocks noChangeArrowheads="1"/>
          </p:cNvSpPr>
          <p:nvPr/>
        </p:nvSpPr>
        <p:spPr>
          <a:xfrm>
            <a:off x="2007496" y="1312987"/>
            <a:ext cx="5141491" cy="502444"/>
          </a:xfrm>
          <a:prstGeom prst="rect">
            <a:avLst/>
          </a:prstGeom>
          <a:ln>
            <a:solidFill>
              <a:schemeClr val="tx2"/>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smtClean="0">
                <a:solidFill>
                  <a:srgbClr val="C00000"/>
                </a:solidFill>
                <a:latin typeface="+mn-ea"/>
                <a:ea typeface="+mn-ea"/>
                <a:cs typeface="+mn-ea"/>
                <a:sym typeface="Arial" panose="020B0604020202020204"/>
              </a:rPr>
              <a:t>极简述职报告工作总结</a:t>
            </a:r>
            <a:r>
              <a:rPr lang="en-US" altLang="zh-CN" sz="3000" b="1" dirty="0" smtClean="0">
                <a:solidFill>
                  <a:srgbClr val="C00000"/>
                </a:solidFill>
                <a:latin typeface="+mn-ea"/>
                <a:ea typeface="+mn-ea"/>
                <a:cs typeface="+mn-ea"/>
                <a:sym typeface="Arial" panose="020B0604020202020204"/>
              </a:rPr>
              <a:t>PPT</a:t>
            </a:r>
            <a:endParaRPr lang="zh-CN" altLang="en-US" sz="3000" b="1" dirty="0">
              <a:solidFill>
                <a:srgbClr val="C00000"/>
              </a:solidFill>
              <a:latin typeface="+mn-ea"/>
              <a:ea typeface="+mn-ea"/>
              <a:cs typeface="+mn-ea"/>
              <a:sym typeface="Arial" panose="020B0604020202020204"/>
            </a:endParaRPr>
          </a:p>
        </p:txBody>
      </p:sp>
      <p:sp>
        <p:nvSpPr>
          <p:cNvPr id="44" name="Rectangle 4"/>
          <p:cNvSpPr txBox="1">
            <a:spLocks noChangeArrowheads="1"/>
          </p:cNvSpPr>
          <p:nvPr/>
        </p:nvSpPr>
        <p:spPr>
          <a:xfrm>
            <a:off x="3794760" y="1815465"/>
            <a:ext cx="1566545" cy="324485"/>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rgbClr val="C00000"/>
                </a:solidFill>
                <a:latin typeface="Arial" panose="020B0604020202020204"/>
                <a:ea typeface="方正兰亭超细黑简体" panose="02000000000000000000" charset="-122"/>
                <a:cs typeface="+mn-ea"/>
                <a:sym typeface="Arial" panose="020B0604020202020204"/>
              </a:rPr>
              <a:t>汇报</a:t>
            </a:r>
            <a:r>
              <a:rPr lang="zh-CN" altLang="en-US" sz="1400" dirty="0" smtClean="0">
                <a:solidFill>
                  <a:srgbClr val="C00000"/>
                </a:solidFill>
                <a:latin typeface="Arial" panose="020B0604020202020204"/>
                <a:ea typeface="方正兰亭超细黑简体" panose="02000000000000000000" charset="-122"/>
                <a:cs typeface="+mn-ea"/>
                <a:sym typeface="Arial" panose="020B0604020202020204"/>
              </a:rPr>
              <a:t>人：</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a:buNone/>
            </a:pPr>
            <a:endParaRPr lang="zh-CN" altLang="en-US" sz="1400" dirty="0">
              <a:solidFill>
                <a:srgbClr val="C00000"/>
              </a:solidFill>
              <a:latin typeface="Arial" panose="020B0604020202020204"/>
              <a:ea typeface="方正兰亭超细黑简体" panose="02000000000000000000" charset="-122"/>
              <a:cs typeface="+mn-ea"/>
              <a:sym typeface="Arial" panose="020B0604020202020204"/>
            </a:endParaRPr>
          </a:p>
        </p:txBody>
      </p:sp>
      <p:sp>
        <p:nvSpPr>
          <p:cNvPr id="48" name="矩形 47"/>
          <p:cNvSpPr/>
          <p:nvPr/>
        </p:nvSpPr>
        <p:spPr>
          <a:xfrm>
            <a:off x="3563888" y="51470"/>
            <a:ext cx="2190325" cy="1177235"/>
          </a:xfrm>
          <a:prstGeom prst="rect">
            <a:avLst/>
          </a:prstGeom>
          <a:ln>
            <a:solidFill>
              <a:schemeClr val="tx2"/>
            </a:solidFill>
          </a:ln>
        </p:spPr>
        <p:txBody>
          <a:bodyPr wrap="none" lIns="68571" tIns="34285" rIns="68571" bIns="34285">
            <a:spAutoFit/>
          </a:bodyPr>
          <a:lstStyle/>
          <a:p>
            <a:pPr algn="r"/>
            <a:r>
              <a:rPr lang="en-US" altLang="zh-CN" sz="7200" dirty="0" smtClean="0">
                <a:solidFill>
                  <a:srgbClr val="C00000"/>
                </a:solidFill>
                <a:latin typeface="Arial" panose="020B0604020202020204"/>
                <a:ea typeface="方正兰亭超细黑简体" panose="02000000000000000000" charset="-122"/>
                <a:cs typeface="+mn-ea"/>
                <a:sym typeface="Arial" panose="020B0604020202020204"/>
              </a:rPr>
              <a:t>2018</a:t>
            </a:r>
            <a:endParaRPr lang="en-US" altLang="zh-CN" sz="7200" dirty="0" smtClean="0">
              <a:solidFill>
                <a:srgbClr val="C00000"/>
              </a:solidFill>
              <a:latin typeface="Arial" panose="020B0604020202020204"/>
              <a:ea typeface="方正兰亭超细黑简体" panose="02000000000000000000" charset="-122"/>
              <a:cs typeface="+mn-ea"/>
              <a:sym typeface="Arial" panose="020B0604020202020204"/>
            </a:endParaRPr>
          </a:p>
        </p:txBody>
      </p:sp>
      <p:pic>
        <p:nvPicPr>
          <p:cNvPr id="3" name="背景音乐.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3600958" y="-182073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3"/>
                                        </p:tgtEl>
                                        <p:attrNameLst>
                                          <p:attrName>ppt_y</p:attrName>
                                        </p:attrNameLst>
                                      </p:cBhvr>
                                      <p:tavLst>
                                        <p:tav tm="0">
                                          <p:val>
                                            <p:strVal val="#ppt_y"/>
                                          </p:val>
                                        </p:tav>
                                        <p:tav tm="100000">
                                          <p:val>
                                            <p:strVal val="#ppt_y"/>
                                          </p:val>
                                        </p:tav>
                                      </p:tavLst>
                                    </p:anim>
                                    <p:anim calcmode="lin" valueType="num">
                                      <p:cBhvr>
                                        <p:cTn id="2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3"/>
                                        </p:tgtEl>
                                      </p:cBhvr>
                                    </p:animEffect>
                                  </p:childTnLst>
                                </p:cTn>
                              </p:par>
                            </p:childTnLst>
                          </p:cTn>
                        </p:par>
                        <p:par>
                          <p:cTn id="28" fill="hold">
                            <p:stCondLst>
                              <p:cond delay="3099"/>
                            </p:stCondLst>
                            <p:childTnLst>
                              <p:par>
                                <p:cTn id="29" presetID="53" presetClass="entr" presetSubtype="16" fill="hold" grpId="0" nodeType="afterEffect">
                                  <p:stCondLst>
                                    <p:cond delay="0"/>
                                  </p:stCondLst>
                                  <p:iterate type="lt">
                                    <p:tmPct val="7000"/>
                                  </p:iterate>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hold" display="0">
                  <p:stCondLst>
                    <p:cond delay="indefinite"/>
                  </p:stCondLst>
                  <p:endCondLst>
                    <p:cond evt="onStopAudio" delay="0">
                      <p:tgtEl>
                        <p:sldTgt/>
                      </p:tgtEl>
                    </p:cond>
                  </p:endCondLst>
                </p:cTn>
                <p:tgtEl>
                  <p:spTgt spid="3"/>
                </p:tgtEl>
              </p:cMediaNode>
            </p:audio>
          </p:childTnLst>
        </p:cTn>
      </p:par>
    </p:tnLst>
    <p:bldLst>
      <p:bldP spid="43" grpId="0" animBg="1" autoUpdateAnimBg="0"/>
      <p:bldP spid="44" grpId="0"/>
      <p:bldP spid="4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6" name="矩形 45"/>
            <p:cNvSpPr/>
            <p:nvPr/>
          </p:nvSpPr>
          <p:spPr>
            <a:xfrm>
              <a:off x="170694" y="261768"/>
              <a:ext cx="3936003" cy="611981"/>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Arial" panose="020B0604020202020204"/>
                  <a:ea typeface="方正兰亭超细黑简体" panose="02000000000000000000" charset="-122"/>
                  <a:cs typeface="+mn-ea"/>
                  <a:sym typeface="Arial" panose="020B0604020202020204"/>
                </a:rPr>
                <a:t>02</a:t>
              </a:r>
              <a:endParaRPr lang="zh-CN" altLang="en-US" sz="8000" dirty="0">
                <a:solidFill>
                  <a:schemeClr val="bg1">
                    <a:lumMod val="95000"/>
                  </a:schemeClr>
                </a:solidFill>
                <a:latin typeface="Arial" panose="020B0604020202020204"/>
                <a:ea typeface="方正兰亭超细黑简体" panose="02000000000000000000" charset="-122"/>
                <a:cs typeface="+mn-ea"/>
                <a:sym typeface="Arial" panose="020B0604020202020204"/>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工作完成具体情况</a:t>
            </a:r>
            <a:endParaRPr lang="en-GB" altLang="zh-CN"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点击此处添加副标题文本内容</a:t>
            </a:r>
            <a:endParaRPr lang="zh-CN" altLang="en-US" sz="16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42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8" name="矩形 27"/>
          <p:cNvSpPr/>
          <p:nvPr/>
        </p:nvSpPr>
        <p:spPr>
          <a:xfrm>
            <a:off x="2846759" y="1343698"/>
            <a:ext cx="5102700" cy="839134"/>
          </a:xfrm>
          <a:prstGeom prst="rect">
            <a:avLst/>
          </a:prstGeom>
        </p:spPr>
        <p:style>
          <a:lnRef idx="2">
            <a:schemeClr val="accent1"/>
          </a:lnRef>
          <a:fillRef idx="1">
            <a:schemeClr val="lt1"/>
          </a:fillRef>
          <a:effectRef idx="0">
            <a:schemeClr val="accent1"/>
          </a:effectRef>
          <a:fontRef idx="minor">
            <a:schemeClr val="dk1"/>
          </a:fontRef>
        </p:style>
        <p:txBody>
          <a:bodyPr lIns="68584" tIns="34291" rIns="68584" bIns="34291"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9" name="矩形 28"/>
          <p:cNvSpPr/>
          <p:nvPr/>
        </p:nvSpPr>
        <p:spPr>
          <a:xfrm>
            <a:off x="3653255" y="1180546"/>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smtClean="0">
                <a:latin typeface="Arial" panose="020B0604020202020204"/>
                <a:ea typeface="方正兰亭超细黑简体" panose="02000000000000000000" charset="-122"/>
                <a:cs typeface="+mn-ea"/>
                <a:sym typeface="Arial" panose="020B0604020202020204"/>
              </a:rPr>
              <a:t>点击添加标题</a:t>
            </a:r>
            <a:endParaRPr lang="zh-CN" altLang="en-US" sz="1400" dirty="0">
              <a:latin typeface="Arial" panose="020B0604020202020204"/>
              <a:ea typeface="方正兰亭超细黑简体" panose="02000000000000000000" charset="-122"/>
              <a:cs typeface="+mn-ea"/>
              <a:sym typeface="Arial" panose="020B0604020202020204"/>
            </a:endParaRPr>
          </a:p>
        </p:txBody>
      </p:sp>
      <p:sp>
        <p:nvSpPr>
          <p:cNvPr id="30" name="六边形 29"/>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smtClean="0">
                <a:latin typeface="Arial" panose="020B0604020202020204"/>
                <a:ea typeface="方正兰亭超细黑简体" panose="02000000000000000000" charset="-122"/>
                <a:cs typeface="+mn-ea"/>
                <a:sym typeface="Arial" panose="020B0604020202020204"/>
              </a:rPr>
              <a:t>添加内容</a:t>
            </a:r>
            <a:endParaRPr lang="zh-CN" altLang="en-US" sz="2000" b="1" dirty="0">
              <a:latin typeface="Arial" panose="020B0604020202020204"/>
              <a:ea typeface="方正兰亭超细黑简体" panose="02000000000000000000" charset="-122"/>
              <a:cs typeface="+mn-ea"/>
              <a:sym typeface="Arial" panose="020B0604020202020204"/>
            </a:endParaRPr>
          </a:p>
        </p:txBody>
      </p:sp>
      <p:cxnSp>
        <p:nvCxnSpPr>
          <p:cNvPr id="31" name="直接箭头连接符 30"/>
          <p:cNvCxnSpPr>
            <a:stCxn id="30" idx="5"/>
            <a:endCxn id="28" idx="1"/>
          </p:cNvCxnSpPr>
          <p:nvPr/>
        </p:nvCxnSpPr>
        <p:spPr>
          <a:xfrm flipV="1">
            <a:off x="1837547" y="1763265"/>
            <a:ext cx="1009212" cy="66243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2094075" y="2936587"/>
            <a:ext cx="752684" cy="216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1837547" y="3451810"/>
            <a:ext cx="1009212" cy="67903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42299" y="1615449"/>
            <a:ext cx="4537095" cy="451088"/>
          </a:xfrm>
          <a:prstGeom prst="rect">
            <a:avLst/>
          </a:prstGeom>
          <a:noFill/>
        </p:spPr>
        <p:txBody>
          <a:bodyPr wrap="square" lIns="68584" tIns="34291" rIns="68584" bIns="34291" rtlCol="0">
            <a:spAutoFit/>
          </a:bodyPr>
          <a:lstStyle/>
          <a:p>
            <a:pPr>
              <a:lnSpc>
                <a:spcPct val="13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5" name="矩形 34"/>
          <p:cNvSpPr/>
          <p:nvPr/>
        </p:nvSpPr>
        <p:spPr>
          <a:xfrm>
            <a:off x="2846759" y="2517020"/>
            <a:ext cx="5102700" cy="839134"/>
          </a:xfrm>
          <a:prstGeom prst="rect">
            <a:avLst/>
          </a:prstGeom>
        </p:spPr>
        <p:style>
          <a:lnRef idx="2">
            <a:schemeClr val="accent1"/>
          </a:lnRef>
          <a:fillRef idx="1">
            <a:schemeClr val="lt1"/>
          </a:fillRef>
          <a:effectRef idx="0">
            <a:schemeClr val="accent1"/>
          </a:effectRef>
          <a:fontRef idx="minor">
            <a:schemeClr val="dk1"/>
          </a:fontRef>
        </p:style>
        <p:txBody>
          <a:bodyPr lIns="68584" tIns="34291" rIns="68584" bIns="34291"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6" name="矩形 35"/>
          <p:cNvSpPr/>
          <p:nvPr/>
        </p:nvSpPr>
        <p:spPr>
          <a:xfrm>
            <a:off x="3653255" y="2361550"/>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Arial" panose="020B0604020202020204"/>
                <a:ea typeface="方正兰亭超细黑简体" panose="02000000000000000000" charset="-122"/>
                <a:cs typeface="+mn-ea"/>
                <a:sym typeface="Arial" panose="020B0604020202020204"/>
              </a:rPr>
              <a:t>点击添加标题</a:t>
            </a:r>
            <a:endParaRPr lang="zh-CN" altLang="en-US" sz="1400">
              <a:latin typeface="Arial" panose="020B0604020202020204"/>
              <a:ea typeface="方正兰亭超细黑简体" panose="02000000000000000000" charset="-122"/>
              <a:cs typeface="+mn-ea"/>
              <a:sym typeface="Arial" panose="020B0604020202020204"/>
            </a:endParaRPr>
          </a:p>
        </p:txBody>
      </p:sp>
      <p:sp>
        <p:nvSpPr>
          <p:cNvPr id="37" name="TextBox 36"/>
          <p:cNvSpPr txBox="1"/>
          <p:nvPr/>
        </p:nvSpPr>
        <p:spPr>
          <a:xfrm>
            <a:off x="3142299" y="2806771"/>
            <a:ext cx="4537095" cy="451088"/>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8" name="矩形 37"/>
          <p:cNvSpPr/>
          <p:nvPr/>
        </p:nvSpPr>
        <p:spPr>
          <a:xfrm>
            <a:off x="2846759" y="3711282"/>
            <a:ext cx="5102700" cy="839134"/>
          </a:xfrm>
          <a:prstGeom prst="rect">
            <a:avLst/>
          </a:prstGeom>
        </p:spPr>
        <p:style>
          <a:lnRef idx="2">
            <a:schemeClr val="accent1"/>
          </a:lnRef>
          <a:fillRef idx="1">
            <a:schemeClr val="lt1"/>
          </a:fillRef>
          <a:effectRef idx="0">
            <a:schemeClr val="accent1"/>
          </a:effectRef>
          <a:fontRef idx="minor">
            <a:schemeClr val="dk1"/>
          </a:fontRef>
        </p:style>
        <p:txBody>
          <a:bodyPr lIns="68584" tIns="34291" rIns="68584" bIns="34291"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9" name="矩形 38"/>
          <p:cNvSpPr/>
          <p:nvPr/>
        </p:nvSpPr>
        <p:spPr>
          <a:xfrm>
            <a:off x="3653255"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smtClean="0">
                <a:latin typeface="Arial" panose="020B0604020202020204"/>
                <a:ea typeface="方正兰亭超细黑简体" panose="02000000000000000000" charset="-122"/>
                <a:cs typeface="+mn-ea"/>
                <a:sym typeface="Arial" panose="020B0604020202020204"/>
              </a:rPr>
              <a:t>点击添加标题</a:t>
            </a:r>
            <a:endParaRPr lang="zh-CN" altLang="en-US" sz="1400">
              <a:latin typeface="Arial" panose="020B0604020202020204"/>
              <a:ea typeface="方正兰亭超细黑简体" panose="02000000000000000000" charset="-122"/>
              <a:cs typeface="+mn-ea"/>
              <a:sym typeface="Arial" panose="020B0604020202020204"/>
            </a:endParaRPr>
          </a:p>
        </p:txBody>
      </p:sp>
      <p:sp>
        <p:nvSpPr>
          <p:cNvPr id="40" name="TextBox 39"/>
          <p:cNvSpPr txBox="1"/>
          <p:nvPr/>
        </p:nvSpPr>
        <p:spPr>
          <a:xfrm>
            <a:off x="3142299" y="4001033"/>
            <a:ext cx="4537095" cy="451088"/>
          </a:xfrm>
          <a:prstGeom prst="rect">
            <a:avLst/>
          </a:prstGeom>
          <a:noFill/>
        </p:spPr>
        <p:txBody>
          <a:bodyPr wrap="square" lIns="68584" tIns="34291" rIns="68584" bIns="34291" rtlCol="0">
            <a:spAutoFit/>
          </a:bodyPr>
          <a:lstStyle/>
          <a:p>
            <a:pPr>
              <a:lnSpc>
                <a:spcPct val="13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单击此处添加文本单击此处添加文本单击此处添加文本单击此处添加文本单击此处添加文本单击此处添加文本单击此处添加文本</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599"/>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099"/>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599"/>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49"/>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49"/>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49"/>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3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8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350"/>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8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4599"/>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5099"/>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5599"/>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7349"/>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7849"/>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8349"/>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nvGrpSpPr>
          <p:cNvPr id="7" name="Group 66"/>
          <p:cNvGrpSpPr/>
          <p:nvPr/>
        </p:nvGrpSpPr>
        <p:grpSpPr bwMode="auto">
          <a:xfrm>
            <a:off x="395641" y="986284"/>
            <a:ext cx="4453517" cy="3745706"/>
            <a:chOff x="720" y="839"/>
            <a:chExt cx="3740" cy="3146"/>
          </a:xfrm>
          <a:solidFill>
            <a:schemeClr val="accent1"/>
          </a:solidFill>
        </p:grpSpPr>
        <p:sp>
          <p:nvSpPr>
            <p:cNvPr id="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1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2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4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5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latin typeface="Arial" panose="020B0604020202020204"/>
                <a:ea typeface="方正兰亭超细黑简体" panose="02000000000000000000" charset="-122"/>
                <a:cs typeface="+mn-ea"/>
                <a:sym typeface="Arial" panose="020B0604020202020204"/>
              </a:endParaRPr>
            </a:p>
          </p:txBody>
        </p:sp>
      </p:grpSp>
      <p:sp>
        <p:nvSpPr>
          <p:cNvPr id="70" name="Freeform 78"/>
          <p:cNvSpPr/>
          <p:nvPr/>
        </p:nvSpPr>
        <p:spPr bwMode="gray">
          <a:xfrm>
            <a:off x="3334486" y="3939033"/>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2"/>
          </a:solidFill>
          <a:ln w="6350">
            <a:solidFill>
              <a:srgbClr val="FFFFFF"/>
            </a:solidFill>
            <a:prstDash val="solid"/>
            <a:round/>
          </a:ln>
        </p:spPr>
        <p:txBody>
          <a:bodyPr lIns="68567" tIns="34284" rIns="68567" bIns="34284"/>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71" name="Freeform 92"/>
          <p:cNvSpPr/>
          <p:nvPr/>
        </p:nvSpPr>
        <p:spPr bwMode="gray">
          <a:xfrm>
            <a:off x="3647662" y="26150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2"/>
          </a:solidFill>
          <a:ln w="6350">
            <a:solidFill>
              <a:srgbClr val="FFFFFF"/>
            </a:solidFill>
            <a:prstDash val="solid"/>
            <a:round/>
          </a:ln>
        </p:spPr>
        <p:txBody>
          <a:bodyPr lIns="68567" tIns="34284" rIns="68567" bIns="34284"/>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72" name="Freeform 100"/>
          <p:cNvSpPr/>
          <p:nvPr/>
        </p:nvSpPr>
        <p:spPr bwMode="gray">
          <a:xfrm>
            <a:off x="3876292" y="2010221"/>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2"/>
          </a:solidFill>
          <a:ln w="6350">
            <a:solidFill>
              <a:srgbClr val="FFFFFF"/>
            </a:solidFill>
            <a:prstDash val="solid"/>
            <a:round/>
          </a:ln>
        </p:spPr>
        <p:txBody>
          <a:bodyPr lIns="68567" tIns="34284" rIns="68567" bIns="34284"/>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73" name="Freeform 82"/>
          <p:cNvSpPr/>
          <p:nvPr/>
        </p:nvSpPr>
        <p:spPr bwMode="gray">
          <a:xfrm>
            <a:off x="4001417" y="3293714"/>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2"/>
          </a:solidFill>
          <a:ln w="6350">
            <a:solidFill>
              <a:srgbClr val="FFFFFF"/>
            </a:solidFill>
            <a:prstDash val="solid"/>
            <a:round/>
          </a:ln>
        </p:spPr>
        <p:txBody>
          <a:bodyPr lIns="68567" tIns="34284" rIns="68567" bIns="34284"/>
          <a:lstStyle/>
          <a:p>
            <a:endParaRPr lang="zh-CN" altLang="en-US">
              <a:latin typeface="Arial" panose="020B0604020202020204"/>
              <a:ea typeface="方正兰亭超细黑简体" panose="02000000000000000000" charset="-122"/>
              <a:cs typeface="+mn-ea"/>
              <a:sym typeface="Arial" panose="020B0604020202020204"/>
            </a:endParaRPr>
          </a:p>
        </p:txBody>
      </p:sp>
      <p:cxnSp>
        <p:nvCxnSpPr>
          <p:cNvPr id="74" name="直接连接符 73"/>
          <p:cNvCxnSpPr/>
          <p:nvPr/>
        </p:nvCxnSpPr>
        <p:spPr>
          <a:xfrm>
            <a:off x="4326660" y="2331096"/>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15994" y="2517428"/>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166548" y="2713224"/>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355883" y="2899557"/>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278775" y="3397300"/>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515994" y="3397300"/>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784602" y="4261098"/>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73935" y="4447431"/>
            <a:ext cx="21460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5027553" y="2211710"/>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点击添加文本</a:t>
            </a:r>
            <a:endParaRPr lang="zh-CN" altLang="en-US" sz="12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83" name="矩形 82"/>
          <p:cNvSpPr/>
          <p:nvPr/>
        </p:nvSpPr>
        <p:spPr>
          <a:xfrm>
            <a:off x="5027553" y="2643491"/>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点击添加文本</a:t>
            </a:r>
            <a:endParaRPr lang="zh-CN" altLang="en-US" sz="120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84" name="矩形 83"/>
          <p:cNvSpPr/>
          <p:nvPr/>
        </p:nvSpPr>
        <p:spPr>
          <a:xfrm>
            <a:off x="5027553" y="3142570"/>
            <a:ext cx="1061803" cy="253904"/>
          </a:xfrm>
          <a:prstGeom prst="rect">
            <a:avLst/>
          </a:prstGeom>
        </p:spPr>
        <p:txBody>
          <a:bodyPr wrap="none" lIns="68567" tIns="34284" rIns="68567" bIns="34284">
            <a:spAutoFit/>
          </a:bodyPr>
          <a:lstStyle/>
          <a:p>
            <a:r>
              <a:rPr lang="zh-CN" altLang="en-US" sz="120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点击添加文本</a:t>
            </a:r>
            <a:endParaRPr lang="zh-CN" altLang="en-US" sz="120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85" name="矩形 84"/>
          <p:cNvSpPr/>
          <p:nvPr/>
        </p:nvSpPr>
        <p:spPr>
          <a:xfrm>
            <a:off x="4993600" y="4140047"/>
            <a:ext cx="1061803" cy="253904"/>
          </a:xfrm>
          <a:prstGeom prst="rect">
            <a:avLst/>
          </a:prstGeom>
        </p:spPr>
        <p:txBody>
          <a:bodyPr wrap="none" lIns="68567" tIns="34284" rIns="68567" bIns="34284">
            <a:spAutoFit/>
          </a:bodyPr>
          <a:lstStyle/>
          <a:p>
            <a:r>
              <a:rPr lang="zh-CN" altLang="en-US" sz="12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点击添加文本</a:t>
            </a:r>
            <a:endParaRPr lang="zh-CN" altLang="en-US" sz="12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86" name="矩形标注 85"/>
          <p:cNvSpPr/>
          <p:nvPr/>
        </p:nvSpPr>
        <p:spPr>
          <a:xfrm>
            <a:off x="6607141" y="1836028"/>
            <a:ext cx="1957258" cy="2630982"/>
          </a:xfrm>
          <a:prstGeom prst="wedgeRectCallout">
            <a:avLst>
              <a:gd name="adj1" fmla="val -72333"/>
              <a:gd name="adj2" fmla="val 19715"/>
            </a:avLst>
          </a:prstGeom>
        </p:spPr>
        <p:style>
          <a:lnRef idx="2">
            <a:schemeClr val="accent1"/>
          </a:lnRef>
          <a:fillRef idx="1">
            <a:schemeClr val="lt1"/>
          </a:fillRef>
          <a:effectRef idx="0">
            <a:schemeClr val="accent1"/>
          </a:effectRef>
          <a:fontRef idx="minor">
            <a:schemeClr val="dk1"/>
          </a:fontRef>
        </p:style>
        <p:txBody>
          <a:bodyPr lIns="68567" tIns="34284" rIns="68567" bIns="34284"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87" name="TextBox 86"/>
          <p:cNvSpPr txBox="1"/>
          <p:nvPr/>
        </p:nvSpPr>
        <p:spPr>
          <a:xfrm>
            <a:off x="6781196" y="2014550"/>
            <a:ext cx="1656184" cy="2269840"/>
          </a:xfrm>
          <a:prstGeom prst="rect">
            <a:avLst/>
          </a:prstGeom>
          <a:noFill/>
        </p:spPr>
        <p:txBody>
          <a:bodyPr wrap="square" lIns="68567" tIns="34284" rIns="68567" bIns="34284" rtlCol="0">
            <a:spAutoFit/>
          </a:bodyPr>
          <a:lstStyle/>
          <a:p>
            <a:pPr algn="just">
              <a:lnSpc>
                <a:spcPct val="13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algn="just">
              <a:lnSpc>
                <a:spcPct val="13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您的内容打在这里，或者通过复制您的文本后，在此框中选择粘贴，并选择只保留文字。</a:t>
            </a:r>
            <a:endPar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14:presetBounceEnd="58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8000">
                                          <p:cBhvr additive="base">
                                            <p:cTn id="15" dur="10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18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23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28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850"/>
                                </p:stCondLst>
                                <p:childTnLst>
                                  <p:par>
                                    <p:cTn id="13" presetID="2" presetClass="entr" presetSubtype="8" accel="5800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0-#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par>
                              <p:cTn id="29" fill="hold">
                                <p:stCondLst>
                                  <p:cond delay="185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par>
                                    <p:cTn id="45" presetID="10"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par>
                              <p:cTn id="66" fill="hold">
                                <p:stCondLst>
                                  <p:cond delay="2350"/>
                                </p:stCondLst>
                                <p:childTnLst>
                                  <p:par>
                                    <p:cTn id="67" presetID="22" presetClass="entr" presetSubtype="8" fill="hold" grpId="0" nodeType="after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left)">
                                          <p:cBhvr>
                                            <p:cTn id="69" dur="500"/>
                                            <p:tgtEl>
                                              <p:spTgt spid="86"/>
                                            </p:tgtEl>
                                          </p:cBhvr>
                                        </p:animEffect>
                                      </p:childTnLst>
                                    </p:cTn>
                                  </p:par>
                                </p:childTnLst>
                              </p:cTn>
                            </p:par>
                            <p:par>
                              <p:cTn id="70" fill="hold">
                                <p:stCondLst>
                                  <p:cond delay="285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87"/>
                                            </p:tgtEl>
                                            <p:attrNameLst>
                                              <p:attrName>style.visibility</p:attrName>
                                            </p:attrNameLst>
                                          </p:cBhvr>
                                          <p:to>
                                            <p:strVal val="visible"/>
                                          </p:to>
                                        </p:set>
                                        <p:animEffect transition="in" filter="wipe(left)">
                                          <p:cBhvr>
                                            <p:cTn id="73" dur="100"/>
                                            <p:tgtEl>
                                              <p:spTgt spid="87"/>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87"/>
                                            </p:tgtEl>
                                          </p:cBhvr>
                                          <p:to x="80000" y="100000"/>
                                        </p:animScale>
                                        <p:anim by="(#ppt_w*0.10)" calcmode="lin" valueType="num">
                                          <p:cBhvr>
                                            <p:cTn id="76" dur="50" autoRev="1" fill="hold">
                                              <p:stCondLst>
                                                <p:cond delay="0"/>
                                              </p:stCondLst>
                                            </p:cTn>
                                            <p:tgtEl>
                                              <p:spTgt spid="87"/>
                                            </p:tgtEl>
                                            <p:attrNameLst>
                                              <p:attrName>ppt_x</p:attrName>
                                            </p:attrNameLst>
                                          </p:cBhvr>
                                        </p:anim>
                                        <p:anim by="(-#ppt_w*0.10)" calcmode="lin" valueType="num">
                                          <p:cBhvr>
                                            <p:cTn id="77" dur="50" autoRev="1" fill="hold">
                                              <p:stCondLst>
                                                <p:cond delay="0"/>
                                              </p:stCondLst>
                                            </p:cTn>
                                            <p:tgtEl>
                                              <p:spTgt spid="87"/>
                                            </p:tgtEl>
                                            <p:attrNameLst>
                                              <p:attrName>ppt_y</p:attrName>
                                            </p:attrNameLst>
                                          </p:cBhvr>
                                        </p:anim>
                                        <p:animRot by="-480000">
                                          <p:cBhvr>
                                            <p:cTn id="78" dur="50" autoRev="1" fill="hold">
                                              <p:stCondLst>
                                                <p:cond delay="0"/>
                                              </p:stCondLst>
                                            </p:cTn>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0" grpId="0" animBg="1"/>
          <p:bldP spid="71" grpId="0" animBg="1"/>
          <p:bldP spid="72" grpId="0" animBg="1"/>
          <p:bldP spid="73" grpId="0" animBg="1"/>
          <p:bldP spid="82" grpId="0"/>
          <p:bldP spid="83" grpId="0"/>
          <p:bldP spid="84" grpId="0"/>
          <p:bldP spid="85" grpId="0"/>
          <p:bldP spid="86" grpId="0" animBg="1"/>
          <p:bldP spid="87" grpId="0"/>
          <p:bldP spid="87"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4034357" y="2296724"/>
            <a:ext cx="1061000" cy="1214343"/>
            <a:chOff x="5379142" y="2991066"/>
            <a:chExt cx="1414667" cy="1619124"/>
          </a:xfrm>
        </p:grpSpPr>
        <p:sp>
          <p:nvSpPr>
            <p:cNvPr id="3" name="Shape 1723"/>
            <p:cNvSpPr/>
            <p:nvPr/>
          </p:nvSpPr>
          <p:spPr>
            <a:xfrm rot="18900000">
              <a:off x="5379143"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4" name="Shape 1726"/>
            <p:cNvSpPr/>
            <p:nvPr/>
          </p:nvSpPr>
          <p:spPr>
            <a:xfrm rot="18900000">
              <a:off x="5379142" y="3195523"/>
              <a:ext cx="1414666" cy="1414667"/>
            </a:xfrm>
            <a:prstGeom prst="roundRect">
              <a:avLst>
                <a:gd name="adj" fmla="val 15000"/>
              </a:avLst>
            </a:prstGeom>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5" name="Group 12"/>
          <p:cNvGrpSpPr/>
          <p:nvPr/>
        </p:nvGrpSpPr>
        <p:grpSpPr>
          <a:xfrm>
            <a:off x="2672903" y="2452981"/>
            <a:ext cx="1061000" cy="1214343"/>
            <a:chOff x="3563871" y="3199409"/>
            <a:chExt cx="1414666" cy="1619124"/>
          </a:xfrm>
        </p:grpSpPr>
        <p:sp>
          <p:nvSpPr>
            <p:cNvPr id="6" name="Shape 1722"/>
            <p:cNvSpPr/>
            <p:nvPr/>
          </p:nvSpPr>
          <p:spPr>
            <a:xfrm rot="8100000">
              <a:off x="3563871" y="3403867"/>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7" name="Shape 1729"/>
            <p:cNvSpPr/>
            <p:nvPr/>
          </p:nvSpPr>
          <p:spPr>
            <a:xfrm rot="8100000">
              <a:off x="3563871" y="3199409"/>
              <a:ext cx="1414666" cy="1414667"/>
            </a:xfrm>
            <a:prstGeom prst="roundRect">
              <a:avLst>
                <a:gd name="adj" fmla="val 15000"/>
              </a:avLst>
            </a:prstGeom>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8" name="Group 11"/>
          <p:cNvGrpSpPr/>
          <p:nvPr/>
        </p:nvGrpSpPr>
        <p:grpSpPr>
          <a:xfrm>
            <a:off x="1307307" y="2296724"/>
            <a:ext cx="1061000" cy="1214343"/>
            <a:chOff x="1743076" y="2991066"/>
            <a:chExt cx="1414666" cy="1619124"/>
          </a:xfrm>
        </p:grpSpPr>
        <p:sp>
          <p:nvSpPr>
            <p:cNvPr id="9"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0" name="Shape 1732"/>
            <p:cNvSpPr/>
            <p:nvPr/>
          </p:nvSpPr>
          <p:spPr>
            <a:xfrm rot="18900000">
              <a:off x="1743076" y="3195523"/>
              <a:ext cx="1414666" cy="1414667"/>
            </a:xfrm>
            <a:prstGeom prst="roundRect">
              <a:avLst>
                <a:gd name="adj" fmla="val 15000"/>
              </a:avLst>
            </a:prstGeom>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11" name="Group 15"/>
          <p:cNvGrpSpPr/>
          <p:nvPr/>
        </p:nvGrpSpPr>
        <p:grpSpPr>
          <a:xfrm>
            <a:off x="5399953" y="2452981"/>
            <a:ext cx="1061000" cy="1214344"/>
            <a:chOff x="7199937" y="3199409"/>
            <a:chExt cx="1414666" cy="1619125"/>
          </a:xfrm>
        </p:grpSpPr>
        <p:sp>
          <p:nvSpPr>
            <p:cNvPr id="12" name="Shape 1724"/>
            <p:cNvSpPr/>
            <p:nvPr/>
          </p:nvSpPr>
          <p:spPr>
            <a:xfrm rot="8100000">
              <a:off x="7199937" y="3403868"/>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3" name="Shape 1735"/>
            <p:cNvSpPr/>
            <p:nvPr/>
          </p:nvSpPr>
          <p:spPr>
            <a:xfrm rot="8100000">
              <a:off x="7199937" y="3199409"/>
              <a:ext cx="1414666" cy="1414667"/>
            </a:xfrm>
            <a:prstGeom prst="roundRect">
              <a:avLst>
                <a:gd name="adj" fmla="val 15000"/>
              </a:avLst>
            </a:prstGeom>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14" name="Group 16"/>
          <p:cNvGrpSpPr/>
          <p:nvPr/>
        </p:nvGrpSpPr>
        <p:grpSpPr>
          <a:xfrm>
            <a:off x="6761407" y="2296724"/>
            <a:ext cx="1061000" cy="1214343"/>
            <a:chOff x="9015209" y="2991066"/>
            <a:chExt cx="1414666" cy="1619124"/>
          </a:xfrm>
        </p:grpSpPr>
        <p:sp>
          <p:nvSpPr>
            <p:cNvPr id="15"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6" name="Shape 1738"/>
            <p:cNvSpPr/>
            <p:nvPr/>
          </p:nvSpPr>
          <p:spPr>
            <a:xfrm rot="18900000">
              <a:off x="9015209" y="3195523"/>
              <a:ext cx="1414666" cy="1414667"/>
            </a:xfrm>
            <a:prstGeom prst="roundRect">
              <a:avLst>
                <a:gd name="adj" fmla="val 15000"/>
              </a:avLst>
            </a:prstGeom>
          </p:spPr>
          <p:style>
            <a:lnRef idx="2">
              <a:schemeClr val="accent1"/>
            </a:lnRef>
            <a:fillRef idx="1">
              <a:schemeClr val="lt1"/>
            </a:fillRef>
            <a:effectRef idx="0">
              <a:schemeClr val="accent1"/>
            </a:effectRef>
            <a:fontRef idx="minor">
              <a:schemeClr val="dk1"/>
            </a:fontRef>
          </p:style>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sp>
        <p:nvSpPr>
          <p:cNvPr id="17" name="Text Placeholder 4"/>
          <p:cNvSpPr txBox="1"/>
          <p:nvPr/>
        </p:nvSpPr>
        <p:spPr>
          <a:xfrm>
            <a:off x="13837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18" name="Text Placeholder 4"/>
          <p:cNvSpPr txBox="1"/>
          <p:nvPr/>
        </p:nvSpPr>
        <p:spPr>
          <a:xfrm>
            <a:off x="2747274"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19" name="Text Placeholder 4"/>
          <p:cNvSpPr txBox="1"/>
          <p:nvPr/>
        </p:nvSpPr>
        <p:spPr>
          <a:xfrm>
            <a:off x="4110265"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0" name="Text Placeholder 4"/>
          <p:cNvSpPr txBox="1"/>
          <p:nvPr/>
        </p:nvSpPr>
        <p:spPr>
          <a:xfrm>
            <a:off x="5473789"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1" name="Text Placeholder 4"/>
          <p:cNvSpPr txBox="1"/>
          <p:nvPr/>
        </p:nvSpPr>
        <p:spPr>
          <a:xfrm>
            <a:off x="6837850" y="2880154"/>
            <a:ext cx="908114"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2" name="TextBox 21"/>
          <p:cNvSpPr txBox="1"/>
          <p:nvPr/>
        </p:nvSpPr>
        <p:spPr>
          <a:xfrm>
            <a:off x="971600"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3" name="TextBox 22"/>
          <p:cNvSpPr txBox="1"/>
          <p:nvPr/>
        </p:nvSpPr>
        <p:spPr>
          <a:xfrm>
            <a:off x="2339752" y="3921318"/>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4" name="TextBox 23"/>
          <p:cNvSpPr txBox="1"/>
          <p:nvPr/>
        </p:nvSpPr>
        <p:spPr>
          <a:xfrm>
            <a:off x="3702065"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5" name="TextBox 24"/>
          <p:cNvSpPr txBox="1"/>
          <p:nvPr/>
        </p:nvSpPr>
        <p:spPr>
          <a:xfrm>
            <a:off x="5065405" y="3921318"/>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6" name="TextBox 25"/>
          <p:cNvSpPr txBox="1"/>
          <p:nvPr/>
        </p:nvSpPr>
        <p:spPr>
          <a:xfrm>
            <a:off x="6414567" y="1310446"/>
            <a:ext cx="1746277" cy="73866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2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350"/>
                            </p:stCondLst>
                            <p:childTnLst>
                              <p:par>
                                <p:cTn id="20" presetID="18" presetClass="entr" presetSubtype="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500"/>
                                        <p:tgtEl>
                                          <p:spTgt spid="22"/>
                                        </p:tgtEl>
                                      </p:cBhvr>
                                    </p:animEffect>
                                  </p:childTnLst>
                                </p:cTn>
                              </p:par>
                            </p:childTnLst>
                          </p:cTn>
                        </p:par>
                        <p:par>
                          <p:cTn id="23" fill="hold">
                            <p:stCondLst>
                              <p:cond delay="1850"/>
                            </p:stCondLst>
                            <p:childTnLst>
                              <p:par>
                                <p:cTn id="24" presetID="9"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childTnLst>
                          </p:cTn>
                        </p:par>
                        <p:par>
                          <p:cTn id="30" fill="hold">
                            <p:stCondLst>
                              <p:cond delay="2350"/>
                            </p:stCondLst>
                            <p:childTnLst>
                              <p:par>
                                <p:cTn id="31" presetID="18" presetClass="entr" presetSubtype="6"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strips(downRight)">
                                      <p:cBhvr>
                                        <p:cTn id="33" dur="500"/>
                                        <p:tgtEl>
                                          <p:spTgt spid="23"/>
                                        </p:tgtEl>
                                      </p:cBhvr>
                                    </p:animEffect>
                                  </p:childTnLst>
                                </p:cTn>
                              </p:par>
                            </p:childTnLst>
                          </p:cTn>
                        </p:par>
                        <p:par>
                          <p:cTn id="34" fill="hold">
                            <p:stCondLst>
                              <p:cond delay="2850"/>
                            </p:stCondLst>
                            <p:childTnLst>
                              <p:par>
                                <p:cTn id="35" presetID="9"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3350"/>
                            </p:stCondLst>
                            <p:childTnLst>
                              <p:par>
                                <p:cTn id="42" presetID="18" presetClass="entr" presetSubtype="6"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Right)">
                                      <p:cBhvr>
                                        <p:cTn id="44" dur="500"/>
                                        <p:tgtEl>
                                          <p:spTgt spid="24"/>
                                        </p:tgtEl>
                                      </p:cBhvr>
                                    </p:animEffect>
                                  </p:childTnLst>
                                </p:cTn>
                              </p:par>
                            </p:childTnLst>
                          </p:cTn>
                        </p:par>
                        <p:par>
                          <p:cTn id="45" fill="hold">
                            <p:stCondLst>
                              <p:cond delay="3850"/>
                            </p:stCondLst>
                            <p:childTnLst>
                              <p:par>
                                <p:cTn id="46" presetID="9" presetClass="entr" presetSubtype="0"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childTnLst>
                                </p:cTn>
                              </p:par>
                            </p:childTnLst>
                          </p:cTn>
                        </p:par>
                        <p:par>
                          <p:cTn id="52" fill="hold">
                            <p:stCondLst>
                              <p:cond delay="4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4850"/>
                            </p:stCondLst>
                            <p:childTnLst>
                              <p:par>
                                <p:cTn id="57" presetID="9"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par>
                          <p:cTn id="63" fill="hold">
                            <p:stCondLst>
                              <p:cond delay="5350"/>
                            </p:stCondLst>
                            <p:childTnLst>
                              <p:par>
                                <p:cTn id="64" presetID="18" presetClass="entr" presetSubtype="6"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strips(downRight)">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P spid="21" grpId="0" build="p"/>
      <p:bldP spid="22" grpId="0"/>
      <p:bldP spid="23" grpId="0"/>
      <p:bldP spid="24" grpId="0"/>
      <p:bldP spid="25"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 name="流程图: 数据 3"/>
          <p:cNvSpPr/>
          <p:nvPr/>
        </p:nvSpPr>
        <p:spPr>
          <a:xfrm rot="16200000" flipH="1">
            <a:off x="990353"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5" name="圆角矩形 4"/>
          <p:cNvSpPr/>
          <p:nvPr/>
        </p:nvSpPr>
        <p:spPr>
          <a:xfrm>
            <a:off x="1287010" y="1059582"/>
            <a:ext cx="3024336" cy="3600400"/>
          </a:xfrm>
          <a:prstGeom prst="roundRect">
            <a:avLst>
              <a:gd name="adj" fmla="val 676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6" name="五边形 5"/>
          <p:cNvSpPr/>
          <p:nvPr/>
        </p:nvSpPr>
        <p:spPr>
          <a:xfrm>
            <a:off x="1142994"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7" name="TextBox 6"/>
          <p:cNvSpPr txBox="1"/>
          <p:nvPr/>
        </p:nvSpPr>
        <p:spPr>
          <a:xfrm>
            <a:off x="1575042"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观点一：</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8" name="TextBox 7"/>
          <p:cNvSpPr txBox="1"/>
          <p:nvPr/>
        </p:nvSpPr>
        <p:spPr>
          <a:xfrm>
            <a:off x="1507783"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smtClean="0">
                <a:solidFill>
                  <a:schemeClr val="bg1"/>
                </a:solidFill>
                <a:latin typeface="Arial" panose="020B0604020202020204"/>
                <a:ea typeface="方正兰亭超细黑简体" panose="02000000000000000000" charset="-122"/>
                <a:cs typeface="+mn-ea"/>
                <a:sym typeface="Arial" panose="020B0604020202020204"/>
              </a:rPr>
              <a:t>添加标题</a:t>
            </a:r>
            <a:r>
              <a:rPr lang="zh-CN" altLang="en-US" sz="1600" dirty="0">
                <a:solidFill>
                  <a:schemeClr val="bg1"/>
                </a:solidFill>
                <a:latin typeface="Arial" panose="020B0604020202020204"/>
                <a:ea typeface="方正兰亭超细黑简体" panose="02000000000000000000" charset="-122"/>
                <a:cs typeface="+mn-ea"/>
                <a:sym typeface="Arial" panose="020B0604020202020204"/>
              </a:rPr>
              <a:t>内容</a:t>
            </a:r>
            <a:endParaRPr lang="zh-CN" altLang="en-US" sz="16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9" name="TextBox 8"/>
          <p:cNvSpPr txBox="1"/>
          <p:nvPr/>
        </p:nvSpPr>
        <p:spPr>
          <a:xfrm>
            <a:off x="1575042"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观点</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二：</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0" name="TextBox 9"/>
          <p:cNvSpPr txBox="1"/>
          <p:nvPr/>
        </p:nvSpPr>
        <p:spPr>
          <a:xfrm>
            <a:off x="1575042"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观点</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三：</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1" name="流程图: 数据 10"/>
          <p:cNvSpPr/>
          <p:nvPr/>
        </p:nvSpPr>
        <p:spPr>
          <a:xfrm rot="16200000" flipH="1">
            <a:off x="4662761"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12" name="圆角矩形 11"/>
          <p:cNvSpPr/>
          <p:nvPr/>
        </p:nvSpPr>
        <p:spPr>
          <a:xfrm>
            <a:off x="4959418" y="1059582"/>
            <a:ext cx="3024336" cy="3600400"/>
          </a:xfrm>
          <a:prstGeom prst="roundRect">
            <a:avLst>
              <a:gd name="adj" fmla="val 676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13" name="五边形 12"/>
          <p:cNvSpPr/>
          <p:nvPr/>
        </p:nvSpPr>
        <p:spPr>
          <a:xfrm>
            <a:off x="4815402"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14" name="TextBox 13"/>
          <p:cNvSpPr txBox="1"/>
          <p:nvPr/>
        </p:nvSpPr>
        <p:spPr>
          <a:xfrm>
            <a:off x="5247450" y="1995686"/>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结论一：</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5" name="TextBox 14"/>
          <p:cNvSpPr txBox="1"/>
          <p:nvPr/>
        </p:nvSpPr>
        <p:spPr>
          <a:xfrm>
            <a:off x="5180191"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r>
              <a:rPr lang="zh-CN" altLang="en-US" sz="1600" dirty="0">
                <a:solidFill>
                  <a:schemeClr val="bg1"/>
                </a:solidFill>
                <a:latin typeface="Arial" panose="020B0604020202020204"/>
                <a:ea typeface="方正兰亭超细黑简体" panose="02000000000000000000" charset="-122"/>
                <a:cs typeface="+mn-ea"/>
                <a:sym typeface="Arial" panose="020B0604020202020204"/>
              </a:rPr>
              <a:t>添加标题内容</a:t>
            </a:r>
            <a:endParaRPr lang="zh-CN" altLang="en-US" sz="16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6" name="TextBox 15"/>
          <p:cNvSpPr txBox="1"/>
          <p:nvPr/>
        </p:nvSpPr>
        <p:spPr>
          <a:xfrm>
            <a:off x="5247450" y="2841005"/>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结论</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二：</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7" name="TextBox 16"/>
          <p:cNvSpPr txBox="1"/>
          <p:nvPr/>
        </p:nvSpPr>
        <p:spPr>
          <a:xfrm>
            <a:off x="5247450" y="3705101"/>
            <a:ext cx="2520280" cy="66684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结论</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三：</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本栏</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具体</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文字，简明扼要的说明分项内容，此</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为概念图解</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，请根据</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您的具体内容酌情修改。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850"/>
                            </p:stCondLst>
                            <p:childTnLst>
                              <p:par>
                                <p:cTn id="16" presetID="2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85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350"/>
                            </p:stCondLst>
                            <p:childTnLst>
                              <p:par>
                                <p:cTn id="37" presetID="22"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2850"/>
                            </p:stCondLst>
                            <p:childTnLst>
                              <p:par>
                                <p:cTn id="41" presetID="22" presetClass="entr" presetSubtype="2"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335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3850"/>
                            </p:stCondLst>
                            <p:childTnLst>
                              <p:par>
                                <p:cTn id="52" presetID="2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P spid="10" grpId="0"/>
      <p:bldP spid="11" grpId="0" animBg="1"/>
      <p:bldP spid="12" grpId="0" animBg="1"/>
      <p:bldP spid="13" grpId="0" animBg="1"/>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576268" y="992379"/>
            <a:ext cx="8062181" cy="64326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lnSpc>
                <a:spcPct val="120000"/>
              </a:lnSpc>
              <a:buNone/>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 name="Down Arrow 15"/>
          <p:cNvSpPr/>
          <p:nvPr/>
        </p:nvSpPr>
        <p:spPr>
          <a:xfrm>
            <a:off x="62708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4" name="Rectangle 87"/>
          <p:cNvSpPr/>
          <p:nvPr/>
        </p:nvSpPr>
        <p:spPr>
          <a:xfrm>
            <a:off x="62708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5" name="Text Placeholder 4"/>
          <p:cNvSpPr txBox="1"/>
          <p:nvPr/>
        </p:nvSpPr>
        <p:spPr>
          <a:xfrm>
            <a:off x="763925"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Arial" panose="020B0604020202020204"/>
                <a:ea typeface="方正兰亭超细黑简体" panose="02000000000000000000" charset="-122"/>
                <a:cs typeface="+mn-ea"/>
                <a:sym typeface="Arial" panose="020B0604020202020204"/>
              </a:rPr>
              <a:t>35%</a:t>
            </a:r>
            <a:endParaRPr lang="en-US" sz="2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6" name="Text Placeholder 4"/>
          <p:cNvSpPr txBox="1"/>
          <p:nvPr/>
        </p:nvSpPr>
        <p:spPr>
          <a:xfrm>
            <a:off x="789961"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100" b="1" dirty="0" smtClean="0">
                <a:solidFill>
                  <a:schemeClr val="bg1"/>
                </a:solidFill>
                <a:latin typeface="Arial" panose="020B0604020202020204"/>
                <a:ea typeface="方正兰亭超细黑简体" panose="02000000000000000000" charset="-122"/>
                <a:cs typeface="+mn-ea"/>
                <a:sym typeface="Arial" panose="020B0604020202020204"/>
              </a:rPr>
              <a:t>文本</a:t>
            </a:r>
            <a:endParaRPr lang="id-ID" altLang="zh-CN" sz="11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7" name="Text Placeholder 6"/>
          <p:cNvSpPr txBox="1"/>
          <p:nvPr/>
        </p:nvSpPr>
        <p:spPr>
          <a:xfrm>
            <a:off x="691130"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smtClean="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输入本栏的具体文字，简明扼要的说明分项</a:t>
            </a:r>
            <a:r>
              <a:rPr lang="zh-CN" altLang="en-US" sz="1000" dirty="0" smtClean="0">
                <a:solidFill>
                  <a:schemeClr val="bg1"/>
                </a:solidFill>
                <a:latin typeface="Arial" panose="020B0604020202020204"/>
                <a:ea typeface="方正兰亭超细黑简体" panose="02000000000000000000" charset="-122"/>
                <a:cs typeface="+mn-ea"/>
                <a:sym typeface="Arial" panose="020B0604020202020204"/>
              </a:rPr>
              <a:t>内容，</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请根据您的具体内容酌情修改。</a:t>
            </a:r>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8" name="Down Arrow 91"/>
          <p:cNvSpPr/>
          <p:nvPr/>
        </p:nvSpPr>
        <p:spPr>
          <a:xfrm>
            <a:off x="1970012" y="1768699"/>
            <a:ext cx="1251181" cy="2728556"/>
          </a:xfrm>
          <a:prstGeom prst="downArrow">
            <a:avLst>
              <a:gd name="adj1" fmla="val 100000"/>
              <a:gd name="adj2" fmla="val 52223"/>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9" name="Rectangle 92"/>
          <p:cNvSpPr/>
          <p:nvPr/>
        </p:nvSpPr>
        <p:spPr>
          <a:xfrm>
            <a:off x="1970012" y="1767934"/>
            <a:ext cx="1251181" cy="786221"/>
          </a:xfrm>
          <a:prstGeom prst="rect">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10" name="Text Placeholder 4"/>
          <p:cNvSpPr txBox="1"/>
          <p:nvPr/>
        </p:nvSpPr>
        <p:spPr>
          <a:xfrm>
            <a:off x="2106857"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latin typeface="Arial" panose="020B0604020202020204"/>
                <a:ea typeface="方正兰亭超细黑简体" panose="02000000000000000000" charset="-122"/>
                <a:cs typeface="+mn-ea"/>
                <a:sym typeface="Arial" panose="020B0604020202020204"/>
              </a:rPr>
              <a:t>80%</a:t>
            </a:r>
            <a:endParaRPr lang="en-US" sz="2400" b="1" dirty="0">
              <a:latin typeface="Arial" panose="020B0604020202020204"/>
              <a:ea typeface="方正兰亭超细黑简体" panose="02000000000000000000" charset="-122"/>
              <a:cs typeface="+mn-ea"/>
              <a:sym typeface="Arial" panose="020B0604020202020204"/>
            </a:endParaRPr>
          </a:p>
        </p:txBody>
      </p:sp>
      <p:sp>
        <p:nvSpPr>
          <p:cNvPr id="11" name="Text Placeholder 4"/>
          <p:cNvSpPr txBox="1"/>
          <p:nvPr/>
        </p:nvSpPr>
        <p:spPr>
          <a:xfrm>
            <a:off x="2132892"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点击输入文本</a:t>
            </a:r>
            <a:endParaRPr lang="id-ID" altLang="zh-CN"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2" name="Text Placeholder 6"/>
          <p:cNvSpPr txBox="1"/>
          <p:nvPr/>
        </p:nvSpPr>
        <p:spPr>
          <a:xfrm>
            <a:off x="2034061"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3" name="Down Arrow 96"/>
          <p:cNvSpPr/>
          <p:nvPr/>
        </p:nvSpPr>
        <p:spPr>
          <a:xfrm>
            <a:off x="3306518"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14" name="Rectangle 97"/>
          <p:cNvSpPr/>
          <p:nvPr/>
        </p:nvSpPr>
        <p:spPr>
          <a:xfrm>
            <a:off x="3306518"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15" name="Text Placeholder 4"/>
          <p:cNvSpPr txBox="1"/>
          <p:nvPr/>
        </p:nvSpPr>
        <p:spPr>
          <a:xfrm>
            <a:off x="3443362"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Arial" panose="020B0604020202020204"/>
                <a:ea typeface="方正兰亭超细黑简体" panose="02000000000000000000" charset="-122"/>
                <a:cs typeface="+mn-ea"/>
                <a:sym typeface="Arial" panose="020B0604020202020204"/>
              </a:rPr>
              <a:t>95%</a:t>
            </a:r>
            <a:endParaRPr lang="en-US" sz="2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6" name="Text Placeholder 4"/>
          <p:cNvSpPr txBox="1"/>
          <p:nvPr/>
        </p:nvSpPr>
        <p:spPr>
          <a:xfrm>
            <a:off x="3469398"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Arial" panose="020B0604020202020204"/>
                <a:ea typeface="方正兰亭超细黑简体" panose="02000000000000000000" charset="-122"/>
                <a:cs typeface="+mn-ea"/>
                <a:sym typeface="Arial" panose="020B0604020202020204"/>
              </a:rPr>
              <a:t>点击输入文本</a:t>
            </a:r>
            <a:endParaRPr lang="id-ID" altLang="zh-CN" sz="11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7" name="Text Placeholder 6"/>
          <p:cNvSpPr txBox="1"/>
          <p:nvPr/>
        </p:nvSpPr>
        <p:spPr>
          <a:xfrm>
            <a:off x="3370566"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8" name="Down Arrow 101"/>
          <p:cNvSpPr/>
          <p:nvPr/>
        </p:nvSpPr>
        <p:spPr>
          <a:xfrm>
            <a:off x="4655874" y="1768699"/>
            <a:ext cx="1251181" cy="2728556"/>
          </a:xfrm>
          <a:prstGeom prst="downArrow">
            <a:avLst>
              <a:gd name="adj1" fmla="val 100000"/>
              <a:gd name="adj2" fmla="val 52223"/>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19" name="Rectangle 102"/>
          <p:cNvSpPr/>
          <p:nvPr/>
        </p:nvSpPr>
        <p:spPr>
          <a:xfrm>
            <a:off x="4655874" y="1767934"/>
            <a:ext cx="1251181" cy="786221"/>
          </a:xfrm>
          <a:prstGeom prst="rect">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20" name="Text Placeholder 4"/>
          <p:cNvSpPr txBox="1"/>
          <p:nvPr/>
        </p:nvSpPr>
        <p:spPr>
          <a:xfrm>
            <a:off x="4792719" y="1975416"/>
            <a:ext cx="992703" cy="417707"/>
          </a:xfrm>
          <a:prstGeom prst="rect">
            <a:avLst/>
          </a:prstGeom>
          <a:ln>
            <a:noFill/>
          </a:ln>
        </p:spPr>
        <p:style>
          <a:lnRef idx="2">
            <a:schemeClr val="accent1"/>
          </a:lnRef>
          <a:fillRef idx="1">
            <a:schemeClr val="lt1"/>
          </a:fillRef>
          <a:effectRef idx="0">
            <a:schemeClr val="accent1"/>
          </a:effectRef>
          <a:fontRef idx="minor">
            <a:schemeClr val="dk1"/>
          </a:fontRef>
        </p:style>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latin typeface="Arial" panose="020B0604020202020204"/>
                <a:ea typeface="方正兰亭超细黑简体" panose="02000000000000000000" charset="-122"/>
                <a:cs typeface="+mn-ea"/>
                <a:sym typeface="Arial" panose="020B0604020202020204"/>
              </a:rPr>
              <a:t>25%</a:t>
            </a:r>
            <a:endParaRPr lang="en-US" sz="2400" b="1" dirty="0">
              <a:latin typeface="Arial" panose="020B0604020202020204"/>
              <a:ea typeface="方正兰亭超细黑简体" panose="02000000000000000000" charset="-122"/>
              <a:cs typeface="+mn-ea"/>
              <a:sym typeface="Arial" panose="020B0604020202020204"/>
            </a:endParaRPr>
          </a:p>
        </p:txBody>
      </p:sp>
      <p:sp>
        <p:nvSpPr>
          <p:cNvPr id="21" name="Text Placeholder 4"/>
          <p:cNvSpPr txBox="1"/>
          <p:nvPr/>
        </p:nvSpPr>
        <p:spPr>
          <a:xfrm>
            <a:off x="4818754"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点击输入文本</a:t>
            </a:r>
            <a:endParaRPr lang="id-ID" altLang="zh-CN"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2" name="Text Placeholder 6"/>
          <p:cNvSpPr txBox="1"/>
          <p:nvPr/>
        </p:nvSpPr>
        <p:spPr>
          <a:xfrm>
            <a:off x="4719923"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3" name="Down Arrow 106"/>
          <p:cNvSpPr/>
          <p:nvPr/>
        </p:nvSpPr>
        <p:spPr>
          <a:xfrm>
            <a:off x="6005231" y="1768699"/>
            <a:ext cx="1251181" cy="2728556"/>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24" name="Rectangle 107"/>
          <p:cNvSpPr/>
          <p:nvPr/>
        </p:nvSpPr>
        <p:spPr>
          <a:xfrm>
            <a:off x="6005231" y="1767934"/>
            <a:ext cx="1251181" cy="786221"/>
          </a:xfrm>
          <a:prstGeom prst="rect">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25" name="Text Placeholder 4"/>
          <p:cNvSpPr txBox="1"/>
          <p:nvPr/>
        </p:nvSpPr>
        <p:spPr>
          <a:xfrm>
            <a:off x="6142076"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solidFill>
                  <a:schemeClr val="bg1"/>
                </a:solidFill>
                <a:latin typeface="Arial" panose="020B0604020202020204"/>
                <a:ea typeface="方正兰亭超细黑简体" panose="02000000000000000000" charset="-122"/>
                <a:cs typeface="+mn-ea"/>
                <a:sym typeface="Arial" panose="020B0604020202020204"/>
              </a:rPr>
              <a:t>14%</a:t>
            </a:r>
            <a:endParaRPr lang="en-US" sz="2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6" name="Text Placeholder 4"/>
          <p:cNvSpPr txBox="1"/>
          <p:nvPr/>
        </p:nvSpPr>
        <p:spPr>
          <a:xfrm>
            <a:off x="6168110"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bg1"/>
                </a:solidFill>
                <a:latin typeface="Arial" panose="020B0604020202020204"/>
                <a:ea typeface="方正兰亭超细黑简体" panose="02000000000000000000" charset="-122"/>
                <a:cs typeface="+mn-ea"/>
                <a:sym typeface="Arial" panose="020B0604020202020204"/>
              </a:rPr>
              <a:t>点击输入文本</a:t>
            </a:r>
            <a:endParaRPr lang="id-ID" altLang="zh-CN" sz="11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7" name="Text Placeholder 6"/>
          <p:cNvSpPr txBox="1"/>
          <p:nvPr/>
        </p:nvSpPr>
        <p:spPr>
          <a:xfrm>
            <a:off x="6069279"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8" name="Down Arrow 111"/>
          <p:cNvSpPr/>
          <p:nvPr/>
        </p:nvSpPr>
        <p:spPr>
          <a:xfrm>
            <a:off x="7361013" y="1768699"/>
            <a:ext cx="1251181" cy="2728556"/>
          </a:xfrm>
          <a:prstGeom prst="downArrow">
            <a:avLst>
              <a:gd name="adj1" fmla="val 100000"/>
              <a:gd name="adj2" fmla="val 52223"/>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29" name="Rectangle 112"/>
          <p:cNvSpPr/>
          <p:nvPr/>
        </p:nvSpPr>
        <p:spPr>
          <a:xfrm>
            <a:off x="7361013" y="1767934"/>
            <a:ext cx="1251181" cy="786221"/>
          </a:xfrm>
          <a:prstGeom prst="rect">
            <a:avLst/>
          </a:prstGeom>
        </p:spPr>
        <p:style>
          <a:lnRef idx="2">
            <a:schemeClr val="accent1"/>
          </a:lnRef>
          <a:fillRef idx="1">
            <a:schemeClr val="lt1"/>
          </a:fillRef>
          <a:effectRef idx="0">
            <a:schemeClr val="accent1"/>
          </a:effectRef>
          <a:fontRef idx="minor">
            <a:schemeClr val="dk1"/>
          </a:fontRef>
        </p:style>
        <p:txBody>
          <a:bodyPr lIns="34281" tIns="17140" rIns="34281" bIns="17140" rtlCol="0" anchor="ctr"/>
          <a:lstStyle/>
          <a:p>
            <a:pPr algn="ctr"/>
            <a:endParaRPr lang="en-US" dirty="0">
              <a:latin typeface="Arial" panose="020B0604020202020204"/>
              <a:ea typeface="方正兰亭超细黑简体" panose="02000000000000000000" charset="-122"/>
              <a:cs typeface="+mn-ea"/>
              <a:sym typeface="Arial" panose="020B0604020202020204"/>
            </a:endParaRPr>
          </a:p>
        </p:txBody>
      </p:sp>
      <p:sp>
        <p:nvSpPr>
          <p:cNvPr id="30" name="Text Placeholder 4"/>
          <p:cNvSpPr txBox="1"/>
          <p:nvPr/>
        </p:nvSpPr>
        <p:spPr>
          <a:xfrm>
            <a:off x="7497857" y="1975416"/>
            <a:ext cx="992703" cy="417707"/>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en-US" sz="2400" b="1" dirty="0">
                <a:latin typeface="Arial" panose="020B0604020202020204"/>
                <a:ea typeface="方正兰亭超细黑简体" panose="02000000000000000000" charset="-122"/>
                <a:cs typeface="+mn-ea"/>
                <a:sym typeface="Arial" panose="020B0604020202020204"/>
              </a:rPr>
              <a:t>23%</a:t>
            </a:r>
            <a:endParaRPr lang="en-US" sz="2400" b="1" dirty="0">
              <a:latin typeface="Arial" panose="020B0604020202020204"/>
              <a:ea typeface="方正兰亭超细黑简体" panose="02000000000000000000" charset="-122"/>
              <a:cs typeface="+mn-ea"/>
              <a:sym typeface="Arial" panose="020B0604020202020204"/>
            </a:endParaRPr>
          </a:p>
        </p:txBody>
      </p:sp>
      <p:sp>
        <p:nvSpPr>
          <p:cNvPr id="31" name="Text Placeholder 4"/>
          <p:cNvSpPr txBox="1"/>
          <p:nvPr/>
        </p:nvSpPr>
        <p:spPr>
          <a:xfrm>
            <a:off x="7523893" y="2657718"/>
            <a:ext cx="946938" cy="241596"/>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buNone/>
            </a:pPr>
            <a:r>
              <a:rPr lang="zh-CN" altLang="en-US"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点击输入文本</a:t>
            </a:r>
            <a:endParaRPr lang="id-ID" altLang="zh-CN" sz="11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Text Placeholder 6"/>
          <p:cNvSpPr txBox="1"/>
          <p:nvPr/>
        </p:nvSpPr>
        <p:spPr>
          <a:xfrm>
            <a:off x="7425061" y="2905284"/>
            <a:ext cx="1132582" cy="623441"/>
          </a:xfrm>
          <a:prstGeom prst="rect">
            <a:avLst/>
          </a:prstGeom>
        </p:spPr>
        <p:txBody>
          <a:bodyPr lIns="34281" tIns="17140" rIns="34281" bIns="17140"/>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just">
              <a:buNone/>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185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2350"/>
                            </p:stCondLst>
                            <p:childTnLst>
                              <p:par>
                                <p:cTn id="69" presetID="53" presetClass="entr" presetSubtype="16"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fill="hold"/>
                                        <p:tgtEl>
                                          <p:spTgt spid="17"/>
                                        </p:tgtEl>
                                        <p:attrNameLst>
                                          <p:attrName>ppt_w</p:attrName>
                                        </p:attrNameLst>
                                      </p:cBhvr>
                                      <p:tavLst>
                                        <p:tav tm="0">
                                          <p:val>
                                            <p:fltVal val="0"/>
                                          </p:val>
                                        </p:tav>
                                        <p:tav tm="100000">
                                          <p:val>
                                            <p:strVal val="#ppt_w"/>
                                          </p:val>
                                        </p:tav>
                                      </p:tavLst>
                                    </p:anim>
                                    <p:anim calcmode="lin" valueType="num">
                                      <p:cBhvr>
                                        <p:cTn id="92" dur="500" fill="hold"/>
                                        <p:tgtEl>
                                          <p:spTgt spid="17"/>
                                        </p:tgtEl>
                                        <p:attrNameLst>
                                          <p:attrName>ppt_h</p:attrName>
                                        </p:attrNameLst>
                                      </p:cBhvr>
                                      <p:tavLst>
                                        <p:tav tm="0">
                                          <p:val>
                                            <p:fltVal val="0"/>
                                          </p:val>
                                        </p:tav>
                                        <p:tav tm="100000">
                                          <p:val>
                                            <p:strVal val="#ppt_h"/>
                                          </p:val>
                                        </p:tav>
                                      </p:tavLst>
                                    </p:anim>
                                    <p:animEffect transition="in" filter="fade">
                                      <p:cBhvr>
                                        <p:cTn id="93" dur="500"/>
                                        <p:tgtEl>
                                          <p:spTgt spid="17"/>
                                        </p:tgtEl>
                                      </p:cBhvr>
                                    </p:animEffect>
                                  </p:childTnLst>
                                </p:cTn>
                              </p:par>
                            </p:childTnLst>
                          </p:cTn>
                        </p:par>
                        <p:par>
                          <p:cTn id="94" fill="hold">
                            <p:stCondLst>
                              <p:cond delay="2850"/>
                            </p:stCondLst>
                            <p:childTnLst>
                              <p:par>
                                <p:cTn id="95" presetID="53" presetClass="entr" presetSubtype="16"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p:cTn id="102" dur="500" fill="hold"/>
                                        <p:tgtEl>
                                          <p:spTgt spid="19"/>
                                        </p:tgtEl>
                                        <p:attrNameLst>
                                          <p:attrName>ppt_w</p:attrName>
                                        </p:attrNameLst>
                                      </p:cBhvr>
                                      <p:tavLst>
                                        <p:tav tm="0">
                                          <p:val>
                                            <p:fltVal val="0"/>
                                          </p:val>
                                        </p:tav>
                                        <p:tav tm="100000">
                                          <p:val>
                                            <p:strVal val="#ppt_w"/>
                                          </p:val>
                                        </p:tav>
                                      </p:tavLst>
                                    </p:anim>
                                    <p:anim calcmode="lin" valueType="num">
                                      <p:cBhvr>
                                        <p:cTn id="103" dur="500" fill="hold"/>
                                        <p:tgtEl>
                                          <p:spTgt spid="19"/>
                                        </p:tgtEl>
                                        <p:attrNameLst>
                                          <p:attrName>ppt_h</p:attrName>
                                        </p:attrNameLst>
                                      </p:cBhvr>
                                      <p:tavLst>
                                        <p:tav tm="0">
                                          <p:val>
                                            <p:fltVal val="0"/>
                                          </p:val>
                                        </p:tav>
                                        <p:tav tm="100000">
                                          <p:val>
                                            <p:strVal val="#ppt_h"/>
                                          </p:val>
                                        </p:tav>
                                      </p:tavLst>
                                    </p:anim>
                                    <p:animEffect transition="in" filter="fade">
                                      <p:cBhvr>
                                        <p:cTn id="104" dur="500"/>
                                        <p:tgtEl>
                                          <p:spTgt spid="1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p:cTn id="117" dur="500" fill="hold"/>
                                        <p:tgtEl>
                                          <p:spTgt spid="22"/>
                                        </p:tgtEl>
                                        <p:attrNameLst>
                                          <p:attrName>ppt_w</p:attrName>
                                        </p:attrNameLst>
                                      </p:cBhvr>
                                      <p:tavLst>
                                        <p:tav tm="0">
                                          <p:val>
                                            <p:fltVal val="0"/>
                                          </p:val>
                                        </p:tav>
                                        <p:tav tm="100000">
                                          <p:val>
                                            <p:strVal val="#ppt_w"/>
                                          </p:val>
                                        </p:tav>
                                      </p:tavLst>
                                    </p:anim>
                                    <p:anim calcmode="lin" valueType="num">
                                      <p:cBhvr>
                                        <p:cTn id="118" dur="500" fill="hold"/>
                                        <p:tgtEl>
                                          <p:spTgt spid="22"/>
                                        </p:tgtEl>
                                        <p:attrNameLst>
                                          <p:attrName>ppt_h</p:attrName>
                                        </p:attrNameLst>
                                      </p:cBhvr>
                                      <p:tavLst>
                                        <p:tav tm="0">
                                          <p:val>
                                            <p:fltVal val="0"/>
                                          </p:val>
                                        </p:tav>
                                        <p:tav tm="100000">
                                          <p:val>
                                            <p:strVal val="#ppt_h"/>
                                          </p:val>
                                        </p:tav>
                                      </p:tavLst>
                                    </p:anim>
                                    <p:animEffect transition="in" filter="fade">
                                      <p:cBhvr>
                                        <p:cTn id="119" dur="500"/>
                                        <p:tgtEl>
                                          <p:spTgt spid="22"/>
                                        </p:tgtEl>
                                      </p:cBhvr>
                                    </p:animEffect>
                                  </p:childTnLst>
                                </p:cTn>
                              </p:par>
                            </p:childTnLst>
                          </p:cTn>
                        </p:par>
                        <p:par>
                          <p:cTn id="120" fill="hold">
                            <p:stCondLst>
                              <p:cond delay="3350"/>
                            </p:stCondLst>
                            <p:childTnLst>
                              <p:par>
                                <p:cTn id="121" presetID="53" presetClass="entr" presetSubtype="16"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500" fill="hold"/>
                                        <p:tgtEl>
                                          <p:spTgt spid="23"/>
                                        </p:tgtEl>
                                        <p:attrNameLst>
                                          <p:attrName>ppt_w</p:attrName>
                                        </p:attrNameLst>
                                      </p:cBhvr>
                                      <p:tavLst>
                                        <p:tav tm="0">
                                          <p:val>
                                            <p:fltVal val="0"/>
                                          </p:val>
                                        </p:tav>
                                        <p:tav tm="100000">
                                          <p:val>
                                            <p:strVal val="#ppt_w"/>
                                          </p:val>
                                        </p:tav>
                                      </p:tavLst>
                                    </p:anim>
                                    <p:anim calcmode="lin" valueType="num">
                                      <p:cBhvr>
                                        <p:cTn id="124" dur="500" fill="hold"/>
                                        <p:tgtEl>
                                          <p:spTgt spid="23"/>
                                        </p:tgtEl>
                                        <p:attrNameLst>
                                          <p:attrName>ppt_h</p:attrName>
                                        </p:attrNameLst>
                                      </p:cBhvr>
                                      <p:tavLst>
                                        <p:tav tm="0">
                                          <p:val>
                                            <p:fltVal val="0"/>
                                          </p:val>
                                        </p:tav>
                                        <p:tav tm="100000">
                                          <p:val>
                                            <p:strVal val="#ppt_h"/>
                                          </p:val>
                                        </p:tav>
                                      </p:tavLst>
                                    </p:anim>
                                    <p:animEffect transition="in" filter="fade">
                                      <p:cBhvr>
                                        <p:cTn id="125" dur="500"/>
                                        <p:tgtEl>
                                          <p:spTgt spid="23"/>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500" fill="hold"/>
                                        <p:tgtEl>
                                          <p:spTgt spid="24"/>
                                        </p:tgtEl>
                                        <p:attrNameLst>
                                          <p:attrName>ppt_w</p:attrName>
                                        </p:attrNameLst>
                                      </p:cBhvr>
                                      <p:tavLst>
                                        <p:tav tm="0">
                                          <p:val>
                                            <p:fltVal val="0"/>
                                          </p:val>
                                        </p:tav>
                                        <p:tav tm="100000">
                                          <p:val>
                                            <p:strVal val="#ppt_w"/>
                                          </p:val>
                                        </p:tav>
                                      </p:tavLst>
                                    </p:anim>
                                    <p:anim calcmode="lin" valueType="num">
                                      <p:cBhvr>
                                        <p:cTn id="129" dur="500" fill="hold"/>
                                        <p:tgtEl>
                                          <p:spTgt spid="24"/>
                                        </p:tgtEl>
                                        <p:attrNameLst>
                                          <p:attrName>ppt_h</p:attrName>
                                        </p:attrNameLst>
                                      </p:cBhvr>
                                      <p:tavLst>
                                        <p:tav tm="0">
                                          <p:val>
                                            <p:fltVal val="0"/>
                                          </p:val>
                                        </p:tav>
                                        <p:tav tm="100000">
                                          <p:val>
                                            <p:strVal val="#ppt_h"/>
                                          </p:val>
                                        </p:tav>
                                      </p:tavLst>
                                    </p:anim>
                                    <p:animEffect transition="in" filter="fade">
                                      <p:cBhvr>
                                        <p:cTn id="130" dur="500"/>
                                        <p:tgtEl>
                                          <p:spTgt spid="24"/>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p:cTn id="133" dur="500" fill="hold"/>
                                        <p:tgtEl>
                                          <p:spTgt spid="25"/>
                                        </p:tgtEl>
                                        <p:attrNameLst>
                                          <p:attrName>ppt_w</p:attrName>
                                        </p:attrNameLst>
                                      </p:cBhvr>
                                      <p:tavLst>
                                        <p:tav tm="0">
                                          <p:val>
                                            <p:fltVal val="0"/>
                                          </p:val>
                                        </p:tav>
                                        <p:tav tm="100000">
                                          <p:val>
                                            <p:strVal val="#ppt_w"/>
                                          </p:val>
                                        </p:tav>
                                      </p:tavLst>
                                    </p:anim>
                                    <p:anim calcmode="lin" valueType="num">
                                      <p:cBhvr>
                                        <p:cTn id="134" dur="500" fill="hold"/>
                                        <p:tgtEl>
                                          <p:spTgt spid="25"/>
                                        </p:tgtEl>
                                        <p:attrNameLst>
                                          <p:attrName>ppt_h</p:attrName>
                                        </p:attrNameLst>
                                      </p:cBhvr>
                                      <p:tavLst>
                                        <p:tav tm="0">
                                          <p:val>
                                            <p:fltVal val="0"/>
                                          </p:val>
                                        </p:tav>
                                        <p:tav tm="100000">
                                          <p:val>
                                            <p:strVal val="#ppt_h"/>
                                          </p:val>
                                        </p:tav>
                                      </p:tavLst>
                                    </p:anim>
                                    <p:animEffect transition="in" filter="fade">
                                      <p:cBhvr>
                                        <p:cTn id="135" dur="500"/>
                                        <p:tgtEl>
                                          <p:spTgt spid="2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fltVal val="0"/>
                                          </p:val>
                                        </p:tav>
                                        <p:tav tm="100000">
                                          <p:val>
                                            <p:strVal val="#ppt_h"/>
                                          </p:val>
                                        </p:tav>
                                      </p:tavLst>
                                    </p:anim>
                                    <p:animEffect transition="in" filter="fade">
                                      <p:cBhvr>
                                        <p:cTn id="140" dur="500"/>
                                        <p:tgtEl>
                                          <p:spTgt spid="26"/>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childTnLst>
                          </p:cTn>
                        </p:par>
                        <p:par>
                          <p:cTn id="146" fill="hold">
                            <p:stCondLst>
                              <p:cond delay="3850"/>
                            </p:stCondLst>
                            <p:childTnLst>
                              <p:par>
                                <p:cTn id="147" presetID="53" presetClass="entr" presetSubtype="16" fill="hold" grpId="0" nodeType="after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500" fill="hold"/>
                                        <p:tgtEl>
                                          <p:spTgt spid="28"/>
                                        </p:tgtEl>
                                        <p:attrNameLst>
                                          <p:attrName>ppt_w</p:attrName>
                                        </p:attrNameLst>
                                      </p:cBhvr>
                                      <p:tavLst>
                                        <p:tav tm="0">
                                          <p:val>
                                            <p:fltVal val="0"/>
                                          </p:val>
                                        </p:tav>
                                        <p:tav tm="100000">
                                          <p:val>
                                            <p:strVal val="#ppt_w"/>
                                          </p:val>
                                        </p:tav>
                                      </p:tavLst>
                                    </p:anim>
                                    <p:anim calcmode="lin" valueType="num">
                                      <p:cBhvr>
                                        <p:cTn id="150" dur="500" fill="hold"/>
                                        <p:tgtEl>
                                          <p:spTgt spid="28"/>
                                        </p:tgtEl>
                                        <p:attrNameLst>
                                          <p:attrName>ppt_h</p:attrName>
                                        </p:attrNameLst>
                                      </p:cBhvr>
                                      <p:tavLst>
                                        <p:tav tm="0">
                                          <p:val>
                                            <p:fltVal val="0"/>
                                          </p:val>
                                        </p:tav>
                                        <p:tav tm="100000">
                                          <p:val>
                                            <p:strVal val="#ppt_h"/>
                                          </p:val>
                                        </p:tav>
                                      </p:tavLst>
                                    </p:anim>
                                    <p:animEffect transition="in" filter="fade">
                                      <p:cBhvr>
                                        <p:cTn id="151" dur="500"/>
                                        <p:tgtEl>
                                          <p:spTgt spid="2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p:cTn id="154" dur="500" fill="hold"/>
                                        <p:tgtEl>
                                          <p:spTgt spid="29"/>
                                        </p:tgtEl>
                                        <p:attrNameLst>
                                          <p:attrName>ppt_w</p:attrName>
                                        </p:attrNameLst>
                                      </p:cBhvr>
                                      <p:tavLst>
                                        <p:tav tm="0">
                                          <p:val>
                                            <p:fltVal val="0"/>
                                          </p:val>
                                        </p:tav>
                                        <p:tav tm="100000">
                                          <p:val>
                                            <p:strVal val="#ppt_w"/>
                                          </p:val>
                                        </p:tav>
                                      </p:tavLst>
                                    </p:anim>
                                    <p:anim calcmode="lin" valueType="num">
                                      <p:cBhvr>
                                        <p:cTn id="155" dur="500" fill="hold"/>
                                        <p:tgtEl>
                                          <p:spTgt spid="29"/>
                                        </p:tgtEl>
                                        <p:attrNameLst>
                                          <p:attrName>ppt_h</p:attrName>
                                        </p:attrNameLst>
                                      </p:cBhvr>
                                      <p:tavLst>
                                        <p:tav tm="0">
                                          <p:val>
                                            <p:fltVal val="0"/>
                                          </p:val>
                                        </p:tav>
                                        <p:tav tm="100000">
                                          <p:val>
                                            <p:strVal val="#ppt_h"/>
                                          </p:val>
                                        </p:tav>
                                      </p:tavLst>
                                    </p:anim>
                                    <p:animEffect transition="in" filter="fade">
                                      <p:cBhvr>
                                        <p:cTn id="156" dur="500"/>
                                        <p:tgtEl>
                                          <p:spTgt spid="29"/>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30"/>
                                        </p:tgtEl>
                                        <p:attrNameLst>
                                          <p:attrName>style.visibility</p:attrName>
                                        </p:attrNameLst>
                                      </p:cBhvr>
                                      <p:to>
                                        <p:strVal val="visible"/>
                                      </p:to>
                                    </p:set>
                                    <p:anim calcmode="lin" valueType="num">
                                      <p:cBhvr>
                                        <p:cTn id="159" dur="500" fill="hold"/>
                                        <p:tgtEl>
                                          <p:spTgt spid="30"/>
                                        </p:tgtEl>
                                        <p:attrNameLst>
                                          <p:attrName>ppt_w</p:attrName>
                                        </p:attrNameLst>
                                      </p:cBhvr>
                                      <p:tavLst>
                                        <p:tav tm="0">
                                          <p:val>
                                            <p:fltVal val="0"/>
                                          </p:val>
                                        </p:tav>
                                        <p:tav tm="100000">
                                          <p:val>
                                            <p:strVal val="#ppt_w"/>
                                          </p:val>
                                        </p:tav>
                                      </p:tavLst>
                                    </p:anim>
                                    <p:anim calcmode="lin" valueType="num">
                                      <p:cBhvr>
                                        <p:cTn id="160" dur="500" fill="hold"/>
                                        <p:tgtEl>
                                          <p:spTgt spid="30"/>
                                        </p:tgtEl>
                                        <p:attrNameLst>
                                          <p:attrName>ppt_h</p:attrName>
                                        </p:attrNameLst>
                                      </p:cBhvr>
                                      <p:tavLst>
                                        <p:tav tm="0">
                                          <p:val>
                                            <p:fltVal val="0"/>
                                          </p:val>
                                        </p:tav>
                                        <p:tav tm="100000">
                                          <p:val>
                                            <p:strVal val="#ppt_h"/>
                                          </p:val>
                                        </p:tav>
                                      </p:tavLst>
                                    </p:anim>
                                    <p:animEffect transition="in" filter="fade">
                                      <p:cBhvr>
                                        <p:cTn id="161" dur="500"/>
                                        <p:tgtEl>
                                          <p:spTgt spid="30"/>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31"/>
                                        </p:tgtEl>
                                        <p:attrNameLst>
                                          <p:attrName>style.visibility</p:attrName>
                                        </p:attrNameLst>
                                      </p:cBhvr>
                                      <p:to>
                                        <p:strVal val="visible"/>
                                      </p:to>
                                    </p:set>
                                    <p:anim calcmode="lin" valueType="num">
                                      <p:cBhvr>
                                        <p:cTn id="164" dur="500" fill="hold"/>
                                        <p:tgtEl>
                                          <p:spTgt spid="31"/>
                                        </p:tgtEl>
                                        <p:attrNameLst>
                                          <p:attrName>ppt_w</p:attrName>
                                        </p:attrNameLst>
                                      </p:cBhvr>
                                      <p:tavLst>
                                        <p:tav tm="0">
                                          <p:val>
                                            <p:fltVal val="0"/>
                                          </p:val>
                                        </p:tav>
                                        <p:tav tm="100000">
                                          <p:val>
                                            <p:strVal val="#ppt_w"/>
                                          </p:val>
                                        </p:tav>
                                      </p:tavLst>
                                    </p:anim>
                                    <p:anim calcmode="lin" valueType="num">
                                      <p:cBhvr>
                                        <p:cTn id="165" dur="500" fill="hold"/>
                                        <p:tgtEl>
                                          <p:spTgt spid="31"/>
                                        </p:tgtEl>
                                        <p:attrNameLst>
                                          <p:attrName>ppt_h</p:attrName>
                                        </p:attrNameLst>
                                      </p:cBhvr>
                                      <p:tavLst>
                                        <p:tav tm="0">
                                          <p:val>
                                            <p:fltVal val="0"/>
                                          </p:val>
                                        </p:tav>
                                        <p:tav tm="100000">
                                          <p:val>
                                            <p:strVal val="#ppt_h"/>
                                          </p:val>
                                        </p:tav>
                                      </p:tavLst>
                                    </p:anim>
                                    <p:animEffect transition="in" filter="fade">
                                      <p:cBhvr>
                                        <p:cTn id="166" dur="500"/>
                                        <p:tgtEl>
                                          <p:spTgt spid="3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p:cTn id="169" dur="500" fill="hold"/>
                                        <p:tgtEl>
                                          <p:spTgt spid="32"/>
                                        </p:tgtEl>
                                        <p:attrNameLst>
                                          <p:attrName>ppt_w</p:attrName>
                                        </p:attrNameLst>
                                      </p:cBhvr>
                                      <p:tavLst>
                                        <p:tav tm="0">
                                          <p:val>
                                            <p:fltVal val="0"/>
                                          </p:val>
                                        </p:tav>
                                        <p:tav tm="100000">
                                          <p:val>
                                            <p:strVal val="#ppt_w"/>
                                          </p:val>
                                        </p:tav>
                                      </p:tavLst>
                                    </p:anim>
                                    <p:anim calcmode="lin" valueType="num">
                                      <p:cBhvr>
                                        <p:cTn id="170" dur="500" fill="hold"/>
                                        <p:tgtEl>
                                          <p:spTgt spid="32"/>
                                        </p:tgtEl>
                                        <p:attrNameLst>
                                          <p:attrName>ppt_h</p:attrName>
                                        </p:attrNameLst>
                                      </p:cBhvr>
                                      <p:tavLst>
                                        <p:tav tm="0">
                                          <p:val>
                                            <p:fltVal val="0"/>
                                          </p:val>
                                        </p:tav>
                                        <p:tav tm="100000">
                                          <p:val>
                                            <p:strVal val="#ppt_h"/>
                                          </p:val>
                                        </p:tav>
                                      </p:tavLst>
                                    </p:anim>
                                    <p:animEffect transition="in" filter="fade">
                                      <p:cBhvr>
                                        <p:cTn id="1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7" grpId="0"/>
      <p:bldP spid="8" grpId="0" animBg="1"/>
      <p:bldP spid="9" grpId="0" animBg="1"/>
      <p:bldP spid="10" grpId="0"/>
      <p:bldP spid="11" grpId="0"/>
      <p:bldP spid="12" grpId="0"/>
      <p:bldP spid="13" grpId="0" animBg="1"/>
      <p:bldP spid="14" grpId="0" animBg="1"/>
      <p:bldP spid="15" grpId="0"/>
      <p:bldP spid="16" grpId="0"/>
      <p:bldP spid="17" grpId="0"/>
      <p:bldP spid="18" grpId="0" animBg="1"/>
      <p:bldP spid="19" grpId="0" animBg="1"/>
      <p:bldP spid="20" grpId="0" animBg="1"/>
      <p:bldP spid="21" grpId="0"/>
      <p:bldP spid="22" grpId="0"/>
      <p:bldP spid="23" grpId="0" animBg="1"/>
      <p:bldP spid="24" grpId="0" animBg="1"/>
      <p:bldP spid="25" grpId="0"/>
      <p:bldP spid="26" grpId="0"/>
      <p:bldP spid="27" grpId="0"/>
      <p:bldP spid="28" grpId="0" animBg="1"/>
      <p:bldP spid="29" grpId="0" animBg="1"/>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6" name="矩形 45"/>
            <p:cNvSpPr/>
            <p:nvPr/>
          </p:nvSpPr>
          <p:spPr>
            <a:xfrm>
              <a:off x="170694" y="261768"/>
              <a:ext cx="3936003" cy="611981"/>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Arial" panose="020B0604020202020204"/>
                  <a:ea typeface="方正兰亭超细黑简体" panose="02000000000000000000" charset="-122"/>
                  <a:cs typeface="+mn-ea"/>
                  <a:sym typeface="Arial" panose="020B0604020202020204"/>
                </a:rPr>
                <a:t>03</a:t>
              </a:r>
              <a:endParaRPr lang="zh-CN" altLang="en-US" sz="8000" dirty="0">
                <a:solidFill>
                  <a:schemeClr val="bg1">
                    <a:lumMod val="95000"/>
                  </a:schemeClr>
                </a:solidFill>
                <a:latin typeface="Arial" panose="020B0604020202020204"/>
                <a:ea typeface="方正兰亭超细黑简体" panose="02000000000000000000" charset="-122"/>
                <a:cs typeface="+mn-ea"/>
                <a:sym typeface="Arial" panose="020B0604020202020204"/>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成功项目详细展示</a:t>
            </a:r>
            <a:endParaRPr lang="en-GB" altLang="zh-CN"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点击此处添加副标题文本内容</a:t>
            </a:r>
            <a:endParaRPr lang="zh-CN" altLang="en-US" sz="16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42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cxnSp>
        <p:nvCxnSpPr>
          <p:cNvPr id="11" name="直接连接符 10"/>
          <p:cNvCxnSpPr/>
          <p:nvPr/>
        </p:nvCxnSpPr>
        <p:spPr>
          <a:xfrm flipH="1">
            <a:off x="2822029"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578077" y="3972243"/>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V="1">
            <a:off x="3700055" y="3094220"/>
            <a:ext cx="1756045"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2700000" flipH="1">
            <a:off x="3079195"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8900000">
            <a:off x="4320911" y="3351386"/>
            <a:ext cx="1756048"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6196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17" name="TextBox 16"/>
          <p:cNvSpPr txBox="1"/>
          <p:nvPr/>
        </p:nvSpPr>
        <p:spPr>
          <a:xfrm>
            <a:off x="1689817" y="363057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a:t>
            </a:r>
            <a:endParaRPr lang="en-US" altLang="zh-CN" sz="1600" b="1" dirty="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关键字</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grpSp>
        <p:nvGrpSpPr>
          <p:cNvPr id="18" name="组合 17"/>
          <p:cNvGrpSpPr/>
          <p:nvPr/>
        </p:nvGrpSpPr>
        <p:grpSpPr>
          <a:xfrm>
            <a:off x="3453144" y="2663168"/>
            <a:ext cx="2237712" cy="2237713"/>
            <a:chOff x="3815003" y="3087488"/>
            <a:chExt cx="2237712" cy="2237713"/>
          </a:xfrm>
        </p:grpSpPr>
        <p:sp>
          <p:nvSpPr>
            <p:cNvPr id="19" name="椭圆 18"/>
            <p:cNvSpPr/>
            <p:nvPr/>
          </p:nvSpPr>
          <p:spPr>
            <a:xfrm>
              <a:off x="3993415" y="3271064"/>
              <a:ext cx="1872208" cy="1872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1" name="椭圆 4"/>
            <p:cNvSpPr/>
            <p:nvPr/>
          </p:nvSpPr>
          <p:spPr>
            <a:xfrm>
              <a:off x="3815003" y="3087488"/>
              <a:ext cx="2237712" cy="2237713"/>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grpSp>
      <p:sp>
        <p:nvSpPr>
          <p:cNvPr id="23" name="Rectangle 11"/>
          <p:cNvSpPr>
            <a:spLocks noChangeArrowheads="1"/>
          </p:cNvSpPr>
          <p:nvPr/>
        </p:nvSpPr>
        <p:spPr bwMode="gray">
          <a:xfrm>
            <a:off x="3836056" y="3376032"/>
            <a:ext cx="1463708" cy="707886"/>
          </a:xfrm>
          <a:prstGeom prst="rect">
            <a:avLst/>
          </a:prstGeom>
          <a:noFill/>
          <a:ln>
            <a:noFill/>
          </a:ln>
        </p:spPr>
        <p:txBody>
          <a:bodyPr wrap="square">
            <a:spAutoFit/>
          </a:bodyPr>
          <a:lstStyle/>
          <a:p>
            <a:pPr algn="ctr"/>
            <a:r>
              <a:rPr lang="zh-CN" altLang="en-US" sz="2000" b="1" dirty="0" smtClean="0">
                <a:solidFill>
                  <a:schemeClr val="bg1"/>
                </a:solidFill>
                <a:latin typeface="Arial" panose="020B0604020202020204"/>
                <a:ea typeface="方正兰亭超细黑简体" panose="02000000000000000000" charset="-122"/>
                <a:cs typeface="+mn-ea"/>
                <a:sym typeface="Arial" panose="020B0604020202020204"/>
              </a:rPr>
              <a:t>点击添加</a:t>
            </a:r>
            <a:endParaRPr lang="en-US" altLang="zh-CN" sz="2000" b="1" dirty="0" smtClean="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2000" b="1" dirty="0" smtClean="0">
                <a:solidFill>
                  <a:schemeClr val="bg1"/>
                </a:solidFill>
                <a:latin typeface="Arial" panose="020B0604020202020204"/>
                <a:ea typeface="方正兰亭超细黑简体" panose="02000000000000000000" charset="-122"/>
                <a:cs typeface="+mn-ea"/>
                <a:sym typeface="Arial" panose="020B0604020202020204"/>
              </a:rPr>
              <a:t>标题内容</a:t>
            </a:r>
            <a:endParaRPr lang="zh-CN" altLang="en-US" sz="20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4" name="椭圆 23"/>
          <p:cNvSpPr/>
          <p:nvPr/>
        </p:nvSpPr>
        <p:spPr>
          <a:xfrm>
            <a:off x="2280408"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5" name="椭圆 24"/>
          <p:cNvSpPr/>
          <p:nvPr/>
        </p:nvSpPr>
        <p:spPr>
          <a:xfrm>
            <a:off x="4053984" y="105542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5" name="椭圆 34"/>
          <p:cNvSpPr/>
          <p:nvPr/>
        </p:nvSpPr>
        <p:spPr>
          <a:xfrm>
            <a:off x="5652120" y="1707654"/>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6" name="椭圆 35"/>
          <p:cNvSpPr/>
          <p:nvPr/>
        </p:nvSpPr>
        <p:spPr>
          <a:xfrm>
            <a:off x="6456872" y="3424708"/>
            <a:ext cx="1067456" cy="10842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7" name="TextBox 36"/>
          <p:cNvSpPr txBox="1"/>
          <p:nvPr/>
        </p:nvSpPr>
        <p:spPr>
          <a:xfrm>
            <a:off x="2384912" y="192322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a:t>
            </a:r>
            <a:endParaRPr lang="en-US" altLang="zh-CN" sz="1600" b="1" dirty="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关键字</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8" name="TextBox 37"/>
          <p:cNvSpPr txBox="1"/>
          <p:nvPr/>
        </p:nvSpPr>
        <p:spPr>
          <a:xfrm>
            <a:off x="4132606" y="1275606"/>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a:t>
            </a:r>
            <a:endParaRPr lang="en-US" altLang="zh-CN" sz="1600" b="1" dirty="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关键字</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9" name="TextBox 38"/>
          <p:cNvSpPr txBox="1"/>
          <p:nvPr/>
        </p:nvSpPr>
        <p:spPr>
          <a:xfrm>
            <a:off x="5724128" y="1941208"/>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a:t>
            </a:r>
            <a:endParaRPr lang="en-US" altLang="zh-CN" sz="1600" b="1" dirty="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关键字</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40" name="TextBox 39"/>
          <p:cNvSpPr txBox="1"/>
          <p:nvPr/>
        </p:nvSpPr>
        <p:spPr>
          <a:xfrm>
            <a:off x="6548712" y="3631402"/>
            <a:ext cx="890944" cy="605811"/>
          </a:xfrm>
          <a:prstGeom prst="rect">
            <a:avLst/>
          </a:prstGeom>
          <a:noFill/>
        </p:spPr>
        <p:txBody>
          <a:bodyPr wrap="square" lIns="112274" tIns="56136" rIns="112274" bIns="56136" rtlCol="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a:t>
            </a:r>
            <a:endParaRPr lang="en-US" altLang="zh-CN" sz="1600" b="1" dirty="0">
              <a:solidFill>
                <a:schemeClr val="bg1"/>
              </a:solidFill>
              <a:latin typeface="Arial" panose="020B0604020202020204"/>
              <a:ea typeface="方正兰亭超细黑简体" panose="02000000000000000000" charset="-122"/>
              <a:cs typeface="+mn-ea"/>
              <a:sym typeface="Arial" panose="020B0604020202020204"/>
            </a:endParaRPr>
          </a:p>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关键字</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grpSp>
        <p:nvGrpSpPr>
          <p:cNvPr id="2" name="组合 1"/>
          <p:cNvGrpSpPr/>
          <p:nvPr/>
        </p:nvGrpSpPr>
        <p:grpSpPr>
          <a:xfrm>
            <a:off x="755576" y="1059582"/>
            <a:ext cx="2913592" cy="500137"/>
            <a:chOff x="539552" y="1182027"/>
            <a:chExt cx="2913592" cy="500137"/>
          </a:xfrm>
        </p:grpSpPr>
        <p:sp>
          <p:nvSpPr>
            <p:cNvPr id="41" name="TextBox 40"/>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Arial" panose="020B0604020202020204"/>
                  <a:ea typeface="方正兰亭超细黑简体" panose="02000000000000000000" charset="-122"/>
                  <a:cs typeface="+mn-ea"/>
                  <a:sym typeface="Arial" panose="020B0604020202020204"/>
                </a:rPr>
                <a:t>详写内容</a:t>
              </a:r>
              <a:r>
                <a:rPr lang="en-US" altLang="zh-CN" dirty="0">
                  <a:latin typeface="Arial" panose="020B0604020202020204"/>
                  <a:ea typeface="方正兰亭超细黑简体" panose="02000000000000000000" charset="-122"/>
                  <a:cs typeface="+mn-ea"/>
                  <a:sym typeface="Arial" panose="020B0604020202020204"/>
                </a:rPr>
                <a:t>……</a:t>
              </a:r>
              <a:r>
                <a:rPr lang="zh-CN" altLang="en-US" dirty="0">
                  <a:latin typeface="Arial" panose="020B0604020202020204"/>
                  <a:ea typeface="方正兰亭超细黑简体" panose="02000000000000000000" charset="-122"/>
                  <a:cs typeface="+mn-ea"/>
                  <a:sym typeface="Arial" panose="020B0604020202020204"/>
                </a:rPr>
                <a:t>点击</a:t>
              </a:r>
              <a:r>
                <a:rPr lang="zh-CN" altLang="en-US" dirty="0" smtClean="0">
                  <a:latin typeface="Arial" panose="020B0604020202020204"/>
                  <a:ea typeface="方正兰亭超细黑简体" panose="02000000000000000000" charset="-122"/>
                  <a:cs typeface="+mn-ea"/>
                  <a:sym typeface="Arial" panose="020B0604020202020204"/>
                </a:rPr>
                <a:t>输入</a:t>
              </a:r>
              <a:r>
                <a:rPr lang="zh-CN" altLang="en-US" dirty="0">
                  <a:latin typeface="Arial" panose="020B0604020202020204"/>
                  <a:ea typeface="方正兰亭超细黑简体" panose="02000000000000000000" charset="-122"/>
                  <a:cs typeface="+mn-ea"/>
                  <a:sym typeface="Arial" panose="020B0604020202020204"/>
                </a:rPr>
                <a:t>本</a:t>
              </a:r>
              <a:r>
                <a:rPr lang="zh-CN" altLang="en-US" dirty="0" smtClean="0">
                  <a:latin typeface="Arial" panose="020B0604020202020204"/>
                  <a:ea typeface="方正兰亭超细黑简体" panose="02000000000000000000" charset="-122"/>
                  <a:cs typeface="+mn-ea"/>
                  <a:sym typeface="Arial" panose="020B0604020202020204"/>
                </a:rPr>
                <a:t>页需要详写的文字</a:t>
              </a:r>
              <a:r>
                <a:rPr lang="zh-CN" altLang="en-US" dirty="0">
                  <a:latin typeface="Arial" panose="020B0604020202020204"/>
                  <a:ea typeface="方正兰亭超细黑简体" panose="02000000000000000000" charset="-122"/>
                  <a:cs typeface="+mn-ea"/>
                  <a:sym typeface="Arial" panose="020B0604020202020204"/>
                </a:rPr>
                <a:t>内容，简明扼要</a:t>
              </a:r>
              <a:r>
                <a:rPr lang="zh-CN" altLang="en-US" dirty="0" smtClean="0">
                  <a:latin typeface="Arial" panose="020B0604020202020204"/>
                  <a:ea typeface="方正兰亭超细黑简体" panose="02000000000000000000" charset="-122"/>
                  <a:cs typeface="+mn-ea"/>
                  <a:sym typeface="Arial" panose="020B0604020202020204"/>
                </a:rPr>
                <a:t>，此</a:t>
              </a:r>
              <a:r>
                <a:rPr lang="zh-CN" altLang="en-US" dirty="0">
                  <a:latin typeface="Arial" panose="020B0604020202020204"/>
                  <a:ea typeface="方正兰亭超细黑简体" panose="02000000000000000000" charset="-122"/>
                  <a:cs typeface="+mn-ea"/>
                  <a:sym typeface="Arial" panose="020B0604020202020204"/>
                </a:rPr>
                <a:t>为概念图解，根据您的具体内容酌情修改。</a:t>
              </a:r>
              <a:endParaRPr lang="en-US" altLang="zh-CN" dirty="0">
                <a:latin typeface="Arial" panose="020B0604020202020204"/>
                <a:ea typeface="方正兰亭超细黑简体" panose="02000000000000000000" charset="-122"/>
                <a:cs typeface="+mn-ea"/>
                <a:sym typeface="Arial" panose="020B0604020202020204"/>
              </a:endParaRPr>
            </a:p>
          </p:txBody>
        </p:sp>
        <p:sp>
          <p:nvSpPr>
            <p:cNvPr id="42" name="矩形 41"/>
            <p:cNvSpPr/>
            <p:nvPr/>
          </p:nvSpPr>
          <p:spPr>
            <a:xfrm>
              <a:off x="539552" y="120348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135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par>
                          <p:cTn id="47" fill="hold">
                            <p:stCondLst>
                              <p:cond delay="185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300" fill="hold"/>
                                        <p:tgtEl>
                                          <p:spTgt spid="16"/>
                                        </p:tgtEl>
                                        <p:attrNameLst>
                                          <p:attrName>ppt_w</p:attrName>
                                        </p:attrNameLst>
                                      </p:cBhvr>
                                      <p:tavLst>
                                        <p:tav tm="0">
                                          <p:val>
                                            <p:fltVal val="0"/>
                                          </p:val>
                                        </p:tav>
                                        <p:tav tm="100000">
                                          <p:val>
                                            <p:strVal val="#ppt_w"/>
                                          </p:val>
                                        </p:tav>
                                      </p:tavLst>
                                    </p:anim>
                                    <p:anim calcmode="lin" valueType="num">
                                      <p:cBhvr>
                                        <p:cTn id="51" dur="300" fill="hold"/>
                                        <p:tgtEl>
                                          <p:spTgt spid="16"/>
                                        </p:tgtEl>
                                        <p:attrNameLst>
                                          <p:attrName>ppt_h</p:attrName>
                                        </p:attrNameLst>
                                      </p:cBhvr>
                                      <p:tavLst>
                                        <p:tav tm="0">
                                          <p:val>
                                            <p:fltVal val="0"/>
                                          </p:val>
                                        </p:tav>
                                        <p:tav tm="100000">
                                          <p:val>
                                            <p:strVal val="#ppt_h"/>
                                          </p:val>
                                        </p:tav>
                                      </p:tavLst>
                                    </p:anim>
                                    <p:animEffect transition="in" filter="fade">
                                      <p:cBhvr>
                                        <p:cTn id="52" dur="300"/>
                                        <p:tgtEl>
                                          <p:spTgt spid="1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2350"/>
                            </p:stCondLst>
                            <p:childTnLst>
                              <p:par>
                                <p:cTn id="59" presetID="53" presetClass="entr" presetSubtype="16"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300" fill="hold"/>
                                        <p:tgtEl>
                                          <p:spTgt spid="24"/>
                                        </p:tgtEl>
                                        <p:attrNameLst>
                                          <p:attrName>ppt_w</p:attrName>
                                        </p:attrNameLst>
                                      </p:cBhvr>
                                      <p:tavLst>
                                        <p:tav tm="0">
                                          <p:val>
                                            <p:fltVal val="0"/>
                                          </p:val>
                                        </p:tav>
                                        <p:tav tm="100000">
                                          <p:val>
                                            <p:strVal val="#ppt_w"/>
                                          </p:val>
                                        </p:tav>
                                      </p:tavLst>
                                    </p:anim>
                                    <p:anim calcmode="lin" valueType="num">
                                      <p:cBhvr>
                                        <p:cTn id="62" dur="300" fill="hold"/>
                                        <p:tgtEl>
                                          <p:spTgt spid="24"/>
                                        </p:tgtEl>
                                        <p:attrNameLst>
                                          <p:attrName>ppt_h</p:attrName>
                                        </p:attrNameLst>
                                      </p:cBhvr>
                                      <p:tavLst>
                                        <p:tav tm="0">
                                          <p:val>
                                            <p:fltVal val="0"/>
                                          </p:val>
                                        </p:tav>
                                        <p:tav tm="100000">
                                          <p:val>
                                            <p:strVal val="#ppt_h"/>
                                          </p:val>
                                        </p:tav>
                                      </p:tavLst>
                                    </p:anim>
                                    <p:animEffect transition="in" filter="fade">
                                      <p:cBhvr>
                                        <p:cTn id="63" dur="3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2850"/>
                            </p:stCondLst>
                            <p:childTnLst>
                              <p:par>
                                <p:cTn id="70" presetID="53"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300" fill="hold"/>
                                        <p:tgtEl>
                                          <p:spTgt spid="25"/>
                                        </p:tgtEl>
                                        <p:attrNameLst>
                                          <p:attrName>ppt_w</p:attrName>
                                        </p:attrNameLst>
                                      </p:cBhvr>
                                      <p:tavLst>
                                        <p:tav tm="0">
                                          <p:val>
                                            <p:fltVal val="0"/>
                                          </p:val>
                                        </p:tav>
                                        <p:tav tm="100000">
                                          <p:val>
                                            <p:strVal val="#ppt_w"/>
                                          </p:val>
                                        </p:tav>
                                      </p:tavLst>
                                    </p:anim>
                                    <p:anim calcmode="lin" valueType="num">
                                      <p:cBhvr>
                                        <p:cTn id="73" dur="300" fill="hold"/>
                                        <p:tgtEl>
                                          <p:spTgt spid="25"/>
                                        </p:tgtEl>
                                        <p:attrNameLst>
                                          <p:attrName>ppt_h</p:attrName>
                                        </p:attrNameLst>
                                      </p:cBhvr>
                                      <p:tavLst>
                                        <p:tav tm="0">
                                          <p:val>
                                            <p:fltVal val="0"/>
                                          </p:val>
                                        </p:tav>
                                        <p:tav tm="100000">
                                          <p:val>
                                            <p:strVal val="#ppt_h"/>
                                          </p:val>
                                        </p:tav>
                                      </p:tavLst>
                                    </p:anim>
                                    <p:animEffect transition="in" filter="fade">
                                      <p:cBhvr>
                                        <p:cTn id="74" dur="300"/>
                                        <p:tgtEl>
                                          <p:spTgt spid="2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childTnLst>
                          </p:cTn>
                        </p:par>
                        <p:par>
                          <p:cTn id="80" fill="hold">
                            <p:stCondLst>
                              <p:cond delay="3350"/>
                            </p:stCondLst>
                            <p:childTnLst>
                              <p:par>
                                <p:cTn id="81" presetID="5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300" fill="hold"/>
                                        <p:tgtEl>
                                          <p:spTgt spid="35"/>
                                        </p:tgtEl>
                                        <p:attrNameLst>
                                          <p:attrName>ppt_w</p:attrName>
                                        </p:attrNameLst>
                                      </p:cBhvr>
                                      <p:tavLst>
                                        <p:tav tm="0">
                                          <p:val>
                                            <p:fltVal val="0"/>
                                          </p:val>
                                        </p:tav>
                                        <p:tav tm="100000">
                                          <p:val>
                                            <p:strVal val="#ppt_w"/>
                                          </p:val>
                                        </p:tav>
                                      </p:tavLst>
                                    </p:anim>
                                    <p:anim calcmode="lin" valueType="num">
                                      <p:cBhvr>
                                        <p:cTn id="84" dur="300" fill="hold"/>
                                        <p:tgtEl>
                                          <p:spTgt spid="35"/>
                                        </p:tgtEl>
                                        <p:attrNameLst>
                                          <p:attrName>ppt_h</p:attrName>
                                        </p:attrNameLst>
                                      </p:cBhvr>
                                      <p:tavLst>
                                        <p:tav tm="0">
                                          <p:val>
                                            <p:fltVal val="0"/>
                                          </p:val>
                                        </p:tav>
                                        <p:tav tm="100000">
                                          <p:val>
                                            <p:strVal val="#ppt_h"/>
                                          </p:val>
                                        </p:tav>
                                      </p:tavLst>
                                    </p:anim>
                                    <p:animEffect transition="in" filter="fade">
                                      <p:cBhvr>
                                        <p:cTn id="85" dur="300"/>
                                        <p:tgtEl>
                                          <p:spTgt spid="3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Effect transition="in" filter="fade">
                                      <p:cBhvr>
                                        <p:cTn id="90" dur="500"/>
                                        <p:tgtEl>
                                          <p:spTgt spid="39"/>
                                        </p:tgtEl>
                                      </p:cBhvr>
                                    </p:animEffect>
                                  </p:childTnLst>
                                </p:cTn>
                              </p:par>
                            </p:childTnLst>
                          </p:cTn>
                        </p:par>
                        <p:par>
                          <p:cTn id="91" fill="hold">
                            <p:stCondLst>
                              <p:cond delay="3850"/>
                            </p:stCondLst>
                            <p:childTnLst>
                              <p:par>
                                <p:cTn id="92" presetID="53" presetClass="entr" presetSubtype="16"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300" fill="hold"/>
                                        <p:tgtEl>
                                          <p:spTgt spid="36"/>
                                        </p:tgtEl>
                                        <p:attrNameLst>
                                          <p:attrName>ppt_w</p:attrName>
                                        </p:attrNameLst>
                                      </p:cBhvr>
                                      <p:tavLst>
                                        <p:tav tm="0">
                                          <p:val>
                                            <p:fltVal val="0"/>
                                          </p:val>
                                        </p:tav>
                                        <p:tav tm="100000">
                                          <p:val>
                                            <p:strVal val="#ppt_w"/>
                                          </p:val>
                                        </p:tav>
                                      </p:tavLst>
                                    </p:anim>
                                    <p:anim calcmode="lin" valueType="num">
                                      <p:cBhvr>
                                        <p:cTn id="95" dur="300" fill="hold"/>
                                        <p:tgtEl>
                                          <p:spTgt spid="36"/>
                                        </p:tgtEl>
                                        <p:attrNameLst>
                                          <p:attrName>ppt_h</p:attrName>
                                        </p:attrNameLst>
                                      </p:cBhvr>
                                      <p:tavLst>
                                        <p:tav tm="0">
                                          <p:val>
                                            <p:fltVal val="0"/>
                                          </p:val>
                                        </p:tav>
                                        <p:tav tm="100000">
                                          <p:val>
                                            <p:strVal val="#ppt_h"/>
                                          </p:val>
                                        </p:tav>
                                      </p:tavLst>
                                    </p:anim>
                                    <p:animEffect transition="in" filter="fade">
                                      <p:cBhvr>
                                        <p:cTn id="96" dur="300"/>
                                        <p:tgtEl>
                                          <p:spTgt spid="36"/>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childTnLst>
                          </p:cTn>
                        </p:par>
                        <p:par>
                          <p:cTn id="102" fill="hold">
                            <p:stCondLst>
                              <p:cond delay="4350"/>
                            </p:stCondLst>
                            <p:childTnLst>
                              <p:par>
                                <p:cTn id="103" presetID="22" presetClass="entr" presetSubtype="8" fill="hold" nodeType="after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wipe(left)">
                                      <p:cBhvr>
                                        <p:cTn id="10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17" grpId="0"/>
      <p:bldP spid="23" grpId="0"/>
      <p:bldP spid="24" grpId="0" animBg="1"/>
      <p:bldP spid="25" grpId="0" animBg="1"/>
      <p:bldP spid="35" grpId="0" animBg="1"/>
      <p:bldP spid="36" grpId="0" animBg="1"/>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7"/>
          <p:cNvSpPr/>
          <p:nvPr/>
        </p:nvSpPr>
        <p:spPr>
          <a:xfrm>
            <a:off x="4596246" y="1685669"/>
            <a:ext cx="1"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latin typeface="Arial" panose="020B0604020202020204"/>
              <a:ea typeface="方正兰亭超细黑简体" panose="02000000000000000000" charset="-122"/>
              <a:cs typeface="+mn-ea"/>
              <a:sym typeface="Arial" panose="020B0604020202020204"/>
            </a:endParaRPr>
          </a:p>
        </p:txBody>
      </p:sp>
      <p:sp>
        <p:nvSpPr>
          <p:cNvPr id="3" name="Shape 1785"/>
          <p:cNvSpPr/>
          <p:nvPr/>
        </p:nvSpPr>
        <p:spPr>
          <a:xfrm>
            <a:off x="4596246" y="1685670"/>
            <a:ext cx="3103813" cy="1017139"/>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latin typeface="Arial" panose="020B0604020202020204"/>
              <a:ea typeface="方正兰亭超细黑简体" panose="02000000000000000000" charset="-122"/>
              <a:cs typeface="+mn-ea"/>
              <a:sym typeface="Arial" panose="020B0604020202020204"/>
            </a:endParaRPr>
          </a:p>
        </p:txBody>
      </p:sp>
      <p:sp>
        <p:nvSpPr>
          <p:cNvPr id="4" name="Shape 1786"/>
          <p:cNvSpPr/>
          <p:nvPr/>
        </p:nvSpPr>
        <p:spPr>
          <a:xfrm>
            <a:off x="4600697" y="1685669"/>
            <a:ext cx="1561255" cy="101714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latin typeface="Arial" panose="020B0604020202020204"/>
              <a:ea typeface="方正兰亭超细黑简体" panose="02000000000000000000" charset="-122"/>
              <a:cs typeface="+mn-ea"/>
              <a:sym typeface="Arial" panose="020B0604020202020204"/>
            </a:endParaRPr>
          </a:p>
        </p:txBody>
      </p:sp>
      <p:sp>
        <p:nvSpPr>
          <p:cNvPr id="5" name="Shape 1788"/>
          <p:cNvSpPr/>
          <p:nvPr/>
        </p:nvSpPr>
        <p:spPr>
          <a:xfrm flipH="1">
            <a:off x="3041579" y="1685669"/>
            <a:ext cx="1555238" cy="101162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latin typeface="Arial" panose="020B0604020202020204"/>
              <a:ea typeface="方正兰亭超细黑简体" panose="02000000000000000000" charset="-122"/>
              <a:cs typeface="+mn-ea"/>
              <a:sym typeface="Arial" panose="020B0604020202020204"/>
            </a:endParaRPr>
          </a:p>
        </p:txBody>
      </p:sp>
      <p:sp>
        <p:nvSpPr>
          <p:cNvPr id="6" name="Shape 1789"/>
          <p:cNvSpPr/>
          <p:nvPr/>
        </p:nvSpPr>
        <p:spPr>
          <a:xfrm flipH="1">
            <a:off x="1486914" y="1685669"/>
            <a:ext cx="3109333"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latin typeface="Arial" panose="020B0604020202020204"/>
              <a:ea typeface="方正兰亭超细黑简体" panose="02000000000000000000" charset="-122"/>
              <a:cs typeface="+mn-ea"/>
              <a:sym typeface="Arial" panose="020B0604020202020204"/>
            </a:endParaRPr>
          </a:p>
        </p:txBody>
      </p:sp>
      <p:sp>
        <p:nvSpPr>
          <p:cNvPr id="7" name="Shape 1794"/>
          <p:cNvSpPr/>
          <p:nvPr/>
        </p:nvSpPr>
        <p:spPr>
          <a:xfrm>
            <a:off x="786436"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8" name="Shape 1796"/>
          <p:cNvSpPr/>
          <p:nvPr/>
        </p:nvSpPr>
        <p:spPr>
          <a:xfrm>
            <a:off x="233332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9" name="Shape 1798"/>
          <p:cNvSpPr/>
          <p:nvPr/>
        </p:nvSpPr>
        <p:spPr>
          <a:xfrm>
            <a:off x="3869332"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0" name="Shape 1800"/>
          <p:cNvSpPr/>
          <p:nvPr/>
        </p:nvSpPr>
        <p:spPr>
          <a:xfrm>
            <a:off x="5385871"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1" name="Shape 1802"/>
          <p:cNvSpPr/>
          <p:nvPr/>
        </p:nvSpPr>
        <p:spPr>
          <a:xfrm>
            <a:off x="6920708" y="2516515"/>
            <a:ext cx="1419101" cy="441752"/>
          </a:xfrm>
          <a:prstGeom prst="roundRect">
            <a:avLst>
              <a:gd name="adj" fmla="val 50000"/>
            </a:avLst>
          </a:prstGeom>
          <a:solidFill>
            <a:schemeClr val="accent1"/>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2" name="Shape 1805"/>
          <p:cNvSpPr/>
          <p:nvPr/>
        </p:nvSpPr>
        <p:spPr>
          <a:xfrm>
            <a:off x="1688468" y="3272419"/>
            <a:ext cx="5806032" cy="1013135"/>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grpSp>
        <p:nvGrpSpPr>
          <p:cNvPr id="13" name="Group 33"/>
          <p:cNvGrpSpPr/>
          <p:nvPr/>
        </p:nvGrpSpPr>
        <p:grpSpPr>
          <a:xfrm>
            <a:off x="4144806" y="1272612"/>
            <a:ext cx="893356" cy="893356"/>
            <a:chOff x="5526407" y="1696816"/>
            <a:chExt cx="1191141" cy="1191141"/>
          </a:xfrm>
        </p:grpSpPr>
        <p:sp>
          <p:nvSpPr>
            <p:cNvPr id="14"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5"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endParaRPr sz="1300">
                <a:latin typeface="Arial" panose="020B0604020202020204"/>
                <a:ea typeface="方正兰亭超细黑简体" panose="02000000000000000000" charset="-122"/>
                <a:cs typeface="+mn-ea"/>
                <a:sym typeface="Arial" panose="020B0604020202020204"/>
              </a:endParaRPr>
            </a:p>
          </p:txBody>
        </p:sp>
      </p:grpSp>
      <p:sp>
        <p:nvSpPr>
          <p:cNvPr id="16" name="Text Placeholder 3"/>
          <p:cNvSpPr txBox="1"/>
          <p:nvPr/>
        </p:nvSpPr>
        <p:spPr>
          <a:xfrm>
            <a:off x="2166476" y="3495180"/>
            <a:ext cx="4796980" cy="567616"/>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1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endParaRPr lang="en-US" altLang="zh-CN" sz="11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7" name="Text Placeholder 3"/>
          <p:cNvSpPr txBox="1"/>
          <p:nvPr/>
        </p:nvSpPr>
        <p:spPr>
          <a:xfrm>
            <a:off x="2339137" y="2584112"/>
            <a:ext cx="1407470"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输入内容</a:t>
            </a:r>
            <a:endParaRPr lang="en-GB"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8" name="Text Placeholder 3"/>
          <p:cNvSpPr txBox="1"/>
          <p:nvPr/>
        </p:nvSpPr>
        <p:spPr>
          <a:xfrm>
            <a:off x="387514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输入内容</a:t>
            </a:r>
            <a:endParaRPr lang="en-GB"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9" name="Text Placeholder 3"/>
          <p:cNvSpPr txBox="1"/>
          <p:nvPr/>
        </p:nvSpPr>
        <p:spPr>
          <a:xfrm>
            <a:off x="5391686"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输入内容</a:t>
            </a:r>
            <a:endParaRPr lang="en-GB"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2" name="Text Placeholder 3"/>
          <p:cNvSpPr txBox="1"/>
          <p:nvPr/>
        </p:nvSpPr>
        <p:spPr>
          <a:xfrm>
            <a:off x="804028" y="258411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输入内容</a:t>
            </a:r>
            <a:endParaRPr lang="en-GB"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3" name="Text Placeholder 3"/>
          <p:cNvSpPr txBox="1"/>
          <p:nvPr/>
        </p:nvSpPr>
        <p:spPr>
          <a:xfrm>
            <a:off x="6931285" y="258339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输入内容</a:t>
            </a:r>
            <a:endParaRPr lang="en-GB"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5"/>
                                        </p:tgtEl>
                                        <p:attrNameLst>
                                          <p:attrName>ppt_y</p:attrName>
                                        </p:attrNameLst>
                                      </p:cBhvr>
                                      <p:tavLst>
                                        <p:tav tm="0">
                                          <p:val>
                                            <p:strVal val="#ppt_y"/>
                                          </p:val>
                                        </p:tav>
                                        <p:tav tm="100000">
                                          <p:val>
                                            <p:strVal val="#ppt_y"/>
                                          </p:val>
                                        </p:tav>
                                      </p:tavLst>
                                    </p:anim>
                                    <p:anim calcmode="lin" valueType="num">
                                      <p:cBhvr>
                                        <p:cTn id="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5"/>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35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00"/>
                                        <p:tgtEl>
                                          <p:spTgt spid="6"/>
                                        </p:tgtEl>
                                      </p:cBhvr>
                                    </p:animEffect>
                                  </p:childTnLst>
                                </p:cTn>
                              </p:par>
                            </p:childTnLst>
                          </p:cTn>
                        </p:par>
                        <p:par>
                          <p:cTn id="22" fill="hold">
                            <p:stCondLst>
                              <p:cond delay="185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350"/>
                            </p:stCondLst>
                            <p:childTnLst>
                              <p:par>
                                <p:cTn id="30" presetID="22" presetClass="entr" presetSubtype="1"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300"/>
                                        <p:tgtEl>
                                          <p:spTgt spid="5"/>
                                        </p:tgtEl>
                                      </p:cBhvr>
                                    </p:animEffect>
                                  </p:childTnLst>
                                </p:cTn>
                              </p:par>
                            </p:childTnLst>
                          </p:cTn>
                        </p:par>
                        <p:par>
                          <p:cTn id="33" fill="hold">
                            <p:stCondLst>
                              <p:cond delay="285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par>
                          <p:cTn id="40" fill="hold">
                            <p:stCondLst>
                              <p:cond delay="3350"/>
                            </p:stCondLst>
                            <p:childTnLst>
                              <p:par>
                                <p:cTn id="41" presetID="22" presetClass="entr" presetSubtype="1"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300"/>
                                        <p:tgtEl>
                                          <p:spTgt spid="2"/>
                                        </p:tgtEl>
                                      </p:cBhvr>
                                    </p:animEffect>
                                  </p:childTnLst>
                                </p:cTn>
                              </p:par>
                            </p:childTnLst>
                          </p:cTn>
                        </p:par>
                        <p:par>
                          <p:cTn id="44" fill="hold">
                            <p:stCondLst>
                              <p:cond delay="385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435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300"/>
                                        <p:tgtEl>
                                          <p:spTgt spid="4"/>
                                        </p:tgtEl>
                                      </p:cBhvr>
                                    </p:animEffect>
                                  </p:childTnLst>
                                </p:cTn>
                              </p:par>
                            </p:childTnLst>
                          </p:cTn>
                        </p:par>
                        <p:par>
                          <p:cTn id="55" fill="hold">
                            <p:stCondLst>
                              <p:cond delay="485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5350"/>
                            </p:stCondLst>
                            <p:childTnLst>
                              <p:par>
                                <p:cTn id="63" presetID="22" presetClass="entr" presetSubtype="1"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300"/>
                                        <p:tgtEl>
                                          <p:spTgt spid="3"/>
                                        </p:tgtEl>
                                      </p:cBhvr>
                                    </p:animEffect>
                                  </p:childTnLst>
                                </p:cTn>
                              </p:par>
                            </p:childTnLst>
                          </p:cTn>
                        </p:par>
                        <p:par>
                          <p:cTn id="66" fill="hold">
                            <p:stCondLst>
                              <p:cond delay="585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6350"/>
                            </p:stCondLst>
                            <p:childTnLst>
                              <p:par>
                                <p:cTn id="74" presetID="53" presetClass="entr" presetSubtype="528"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anim calcmode="lin" valueType="num">
                                      <p:cBhvr>
                                        <p:cTn id="79" dur="500" fill="hold"/>
                                        <p:tgtEl>
                                          <p:spTgt spid="12"/>
                                        </p:tgtEl>
                                        <p:attrNameLst>
                                          <p:attrName>ppt_x</p:attrName>
                                        </p:attrNameLst>
                                      </p:cBhvr>
                                      <p:tavLst>
                                        <p:tav tm="0">
                                          <p:val>
                                            <p:fltVal val="0.5"/>
                                          </p:val>
                                        </p:tav>
                                        <p:tav tm="100000">
                                          <p:val>
                                            <p:strVal val="#ppt_x"/>
                                          </p:val>
                                        </p:tav>
                                      </p:tavLst>
                                    </p:anim>
                                    <p:anim calcmode="lin" valueType="num">
                                      <p:cBhvr>
                                        <p:cTn id="80" dur="500" fill="hold"/>
                                        <p:tgtEl>
                                          <p:spTgt spid="12"/>
                                        </p:tgtEl>
                                        <p:attrNameLst>
                                          <p:attrName>ppt_y</p:attrName>
                                        </p:attrNameLst>
                                      </p:cBhvr>
                                      <p:tavLst>
                                        <p:tav tm="0">
                                          <p:val>
                                            <p:fltVal val="0.5"/>
                                          </p:val>
                                        </p:tav>
                                        <p:tav tm="100000">
                                          <p:val>
                                            <p:strVal val="#ppt_y"/>
                                          </p:val>
                                        </p:tav>
                                      </p:tavLst>
                                    </p:anim>
                                  </p:childTnLst>
                                </p:cTn>
                              </p:par>
                              <p:par>
                                <p:cTn id="81" presetID="53" presetClass="entr" presetSubtype="528"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anim calcmode="lin" valueType="num">
                                      <p:cBhvr>
                                        <p:cTn id="86" dur="500" fill="hold"/>
                                        <p:tgtEl>
                                          <p:spTgt spid="16"/>
                                        </p:tgtEl>
                                        <p:attrNameLst>
                                          <p:attrName>ppt_x</p:attrName>
                                        </p:attrNameLst>
                                      </p:cBhvr>
                                      <p:tavLst>
                                        <p:tav tm="0">
                                          <p:val>
                                            <p:fltVal val="0.5"/>
                                          </p:val>
                                        </p:tav>
                                        <p:tav tm="100000">
                                          <p:val>
                                            <p:strVal val="#ppt_x"/>
                                          </p:val>
                                        </p:tav>
                                      </p:tavLst>
                                    </p:anim>
                                    <p:anim calcmode="lin" valueType="num">
                                      <p:cBhvr>
                                        <p:cTn id="87"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build="p"/>
      <p:bldP spid="18" grpId="0"/>
      <p:bldP spid="19" grpId="0"/>
      <p:bldP spid="22"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1" name="TextBox 30"/>
          <p:cNvSpPr txBox="1"/>
          <p:nvPr/>
        </p:nvSpPr>
        <p:spPr>
          <a:xfrm>
            <a:off x="1025957" y="3504292"/>
            <a:ext cx="842415" cy="484636"/>
          </a:xfrm>
          <a:prstGeom prst="rect">
            <a:avLst/>
          </a:prstGeom>
          <a:noFill/>
        </p:spPr>
        <p:txBody>
          <a:bodyPr wrap="square" lIns="68543" tIns="34272" rIns="68543" bIns="3427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a:t>
            </a:r>
            <a:endParaRPr lang="en-US" altLang="zh-CN"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a:p>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文字</a:t>
            </a:r>
            <a:endPar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32" name="TextBox 31"/>
          <p:cNvSpPr txBox="1"/>
          <p:nvPr/>
        </p:nvSpPr>
        <p:spPr>
          <a:xfrm>
            <a:off x="2123749" y="2388839"/>
            <a:ext cx="1193420" cy="692337"/>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a:t>
            </a:r>
            <a:endParaRPr lang="en-US" altLang="zh-CN"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a:p>
            <a:pPr algn="ctr"/>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文字点击添加</a:t>
            </a:r>
            <a:endParaRPr lang="en-US" altLang="zh-CN"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a:p>
            <a:pPr algn="ctr"/>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文字</a:t>
            </a:r>
            <a:endPar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34" name="TextBox 33"/>
          <p:cNvSpPr txBox="1"/>
          <p:nvPr/>
        </p:nvSpPr>
        <p:spPr>
          <a:xfrm>
            <a:off x="3607913" y="3328917"/>
            <a:ext cx="842415" cy="484636"/>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a:t>
            </a:r>
            <a:endParaRPr lang="en-US" altLang="zh-CN"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a:p>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文字</a:t>
            </a:r>
            <a:endPar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35" name="TextBox 34"/>
          <p:cNvSpPr txBox="1"/>
          <p:nvPr/>
        </p:nvSpPr>
        <p:spPr>
          <a:xfrm>
            <a:off x="4689429" y="2517989"/>
            <a:ext cx="1193420" cy="484636"/>
          </a:xfrm>
          <a:prstGeom prst="rect">
            <a:avLst/>
          </a:prstGeom>
          <a:noFill/>
        </p:spPr>
        <p:txBody>
          <a:bodyPr wrap="square" lIns="68543" tIns="34272" rIns="68543" bIns="34272" rtlCol="0" anchor="ctr">
            <a:spAutoFit/>
          </a:bodyPr>
          <a:lstStyle/>
          <a:p>
            <a:pPr algn="ctr"/>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点击添加</a:t>
            </a:r>
            <a:endParaRPr lang="en-US" altLang="zh-CN"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a:p>
            <a:pPr algn="ctr"/>
            <a:r>
              <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rPr>
              <a:t>文字点击</a:t>
            </a:r>
            <a:endParaRPr lang="zh-CN" altLang="en-US" sz="1300" dirty="0">
              <a:solidFill>
                <a:schemeClr val="tx1">
                  <a:lumMod val="85000"/>
                  <a:lumOff val="15000"/>
                </a:schemeClr>
              </a:solidFill>
              <a:latin typeface="Arial" panose="020B0604020202020204"/>
              <a:ea typeface="方正兰亭超细黑简体" panose="02000000000000000000" charset="-122"/>
              <a:cs typeface="+mn-ea"/>
              <a:sym typeface="Arial" panose="020B0604020202020204"/>
            </a:endParaRPr>
          </a:p>
        </p:txBody>
      </p:sp>
      <p:sp>
        <p:nvSpPr>
          <p:cNvPr id="36" name="矩形 35"/>
          <p:cNvSpPr/>
          <p:nvPr/>
        </p:nvSpPr>
        <p:spPr>
          <a:xfrm>
            <a:off x="6454228" y="1833506"/>
            <a:ext cx="1943204" cy="2630881"/>
          </a:xfrm>
          <a:prstGeom prst="rect">
            <a:avLst/>
          </a:prstGeom>
        </p:spPr>
        <p:txBody>
          <a:bodyPr wrap="square" lIns="68543" tIns="34272" rIns="68543" bIns="34272">
            <a:spAutoFit/>
          </a:bodyPr>
          <a:lstStyle/>
          <a:p>
            <a:pPr>
              <a:lnSpc>
                <a:spcPct val="150000"/>
              </a:lnSpc>
            </a:pPr>
            <a:r>
              <a:rPr lang="zh-CN" altLang="en-US"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点击添加小标题</a:t>
            </a:r>
            <a:endParaRPr lang="en-US" altLang="zh-CN"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a:lnSpc>
                <a:spcPct val="15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您的内容打在这里，或者通过复制您的文本后，在此框中选择粘贴，并选择只保留文字。</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a:lnSpc>
                <a:spcPct val="15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您的内容打在这里，或者通过复制您的文本后，在此框中选择粘贴，并选择只保留文字。</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7" name="Freeform 4"/>
          <p:cNvSpPr/>
          <p:nvPr/>
        </p:nvSpPr>
        <p:spPr bwMode="auto">
          <a:xfrm>
            <a:off x="1838595" y="1869787"/>
            <a:ext cx="1746805" cy="174737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1"/>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ysClr val="window" lastClr="FFFFFF"/>
              </a:solidFill>
              <a:latin typeface="Arial" panose="020B0604020202020204"/>
              <a:ea typeface="方正兰亭超细黑简体" panose="02000000000000000000" charset="-122"/>
              <a:cs typeface="+mn-ea"/>
              <a:sym typeface="Arial" panose="020B0604020202020204"/>
            </a:endParaRPr>
          </a:p>
        </p:txBody>
      </p:sp>
      <p:sp>
        <p:nvSpPr>
          <p:cNvPr id="38" name="Freeform 6"/>
          <p:cNvSpPr/>
          <p:nvPr/>
        </p:nvSpPr>
        <p:spPr bwMode="auto">
          <a:xfrm>
            <a:off x="3330306" y="2822178"/>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p:spPr>
        <p:style>
          <a:lnRef idx="2">
            <a:schemeClr val="accent1"/>
          </a:lnRef>
          <a:fillRef idx="1">
            <a:schemeClr val="lt1"/>
          </a:fillRef>
          <a:effectRef idx="0">
            <a:schemeClr val="accent1"/>
          </a:effectRef>
          <a:fontRef idx="minor">
            <a:schemeClr val="dk1"/>
          </a:fontRef>
        </p:style>
        <p:txBody>
          <a:bodyPr lIns="0" tIns="34272" rIns="0" bIns="34272" anchor="ctr"/>
          <a:lstStyle/>
          <a:p>
            <a:pPr algn="ctr" defTabSz="685165" fontAlgn="base">
              <a:lnSpc>
                <a:spcPct val="120000"/>
              </a:lnSpc>
              <a:spcBef>
                <a:spcPts val="450"/>
              </a:spcBef>
              <a:spcAft>
                <a:spcPts val="450"/>
              </a:spcAft>
              <a:defRPr/>
            </a:pPr>
            <a:endParaRPr lang="en-US" sz="2100" kern="0" dirty="0">
              <a:solidFill>
                <a:srgbClr val="414455"/>
              </a:solidFill>
              <a:latin typeface="Arial" panose="020B0604020202020204"/>
              <a:ea typeface="方正兰亭超细黑简体" panose="02000000000000000000" charset="-122"/>
              <a:cs typeface="+mn-ea"/>
              <a:sym typeface="Arial" panose="020B0604020202020204"/>
            </a:endParaRPr>
          </a:p>
        </p:txBody>
      </p:sp>
      <p:sp>
        <p:nvSpPr>
          <p:cNvPr id="39" name="Freeform 8"/>
          <p:cNvSpPr/>
          <p:nvPr/>
        </p:nvSpPr>
        <p:spPr bwMode="auto">
          <a:xfrm>
            <a:off x="685592" y="2955687"/>
            <a:ext cx="1523907" cy="152350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p:spPr>
        <p:style>
          <a:lnRef idx="2">
            <a:schemeClr val="accent1"/>
          </a:lnRef>
          <a:fillRef idx="1">
            <a:schemeClr val="lt1"/>
          </a:fillRef>
          <a:effectRef idx="0">
            <a:schemeClr val="accent1"/>
          </a:effectRef>
          <a:fontRef idx="minor">
            <a:schemeClr val="dk1"/>
          </a:fontRef>
        </p:style>
        <p:txBody>
          <a:bodyPr lIns="0" tIns="34272" rIns="0" bIns="34272" anchor="ctr"/>
          <a:lstStyle/>
          <a:p>
            <a:pPr algn="ctr" defTabSz="685165" fontAlgn="base">
              <a:lnSpc>
                <a:spcPct val="120000"/>
              </a:lnSpc>
              <a:spcBef>
                <a:spcPts val="450"/>
              </a:spcBef>
              <a:spcAft>
                <a:spcPts val="450"/>
              </a:spcAft>
              <a:defRPr/>
            </a:pPr>
            <a:endParaRPr lang="en-US" sz="2100" kern="0" dirty="0">
              <a:solidFill>
                <a:sysClr val="window" lastClr="FFFFFF"/>
              </a:solidFill>
              <a:latin typeface="Arial" panose="020B0604020202020204"/>
              <a:ea typeface="方正兰亭超细黑简体" panose="02000000000000000000" charset="-122"/>
              <a:cs typeface="+mn-ea"/>
              <a:sym typeface="Arial" panose="020B0604020202020204"/>
            </a:endParaRPr>
          </a:p>
        </p:txBody>
      </p:sp>
      <p:sp>
        <p:nvSpPr>
          <p:cNvPr id="40" name="Freeform 6"/>
          <p:cNvSpPr/>
          <p:nvPr/>
        </p:nvSpPr>
        <p:spPr bwMode="auto">
          <a:xfrm>
            <a:off x="4443769" y="1924815"/>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1"/>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pPr>
            <a:endParaRPr lang="en-US" sz="2100" kern="0" dirty="0">
              <a:solidFill>
                <a:sysClr val="window" lastClr="FFFFFF"/>
              </a:solidFill>
              <a:latin typeface="Arial" panose="020B0604020202020204"/>
              <a:ea typeface="方正兰亭超细黑简体" panose="02000000000000000000" charset="-122"/>
              <a:cs typeface="+mn-ea"/>
              <a:sym typeface="Arial" panose="020B0604020202020204"/>
            </a:endParaRPr>
          </a:p>
        </p:txBody>
      </p:sp>
      <p:sp>
        <p:nvSpPr>
          <p:cNvPr id="41" name="矩形 40"/>
          <p:cNvSpPr/>
          <p:nvPr/>
        </p:nvSpPr>
        <p:spPr>
          <a:xfrm>
            <a:off x="3114597" y="1131590"/>
            <a:ext cx="2880301" cy="347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smtClean="0">
                <a:latin typeface="Arial" panose="020B0604020202020204"/>
                <a:ea typeface="方正兰亭超细黑简体" panose="02000000000000000000" charset="-122"/>
                <a:cs typeface="+mn-ea"/>
                <a:sym typeface="Arial" panose="020B0604020202020204"/>
              </a:rPr>
              <a:t>点击添加小标题</a:t>
            </a:r>
            <a:endParaRPr lang="zh-CN" altLang="en-US" dirty="0">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8" presetClass="emph" presetSubtype="0" repeatCount="indefinite" fill="hold" grpId="1" nodeType="withEffect">
                                  <p:stCondLst>
                                    <p:cond delay="0"/>
                                  </p:stCondLst>
                                  <p:childTnLst>
                                    <p:animRot by="-86400000">
                                      <p:cBhvr>
                                        <p:cTn id="21" dur="8000" fill="hold"/>
                                        <p:tgtEl>
                                          <p:spTgt spid="39"/>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8" presetClass="emph" presetSubtype="0" repeatCount="indefinite" fill="hold" grpId="1" nodeType="withEffect">
                                  <p:stCondLst>
                                    <p:cond delay="1500"/>
                                  </p:stCondLst>
                                  <p:childTnLst>
                                    <p:animRot by="64800000">
                                      <p:cBhvr>
                                        <p:cTn id="31" dur="7500" fill="hold"/>
                                        <p:tgtEl>
                                          <p:spTgt spid="37"/>
                                        </p:tgtEl>
                                        <p:attrNameLst>
                                          <p:attrName>r</p:attrName>
                                        </p:attrNameLst>
                                      </p:cBhvr>
                                    </p:animRot>
                                  </p:childTnLst>
                                </p:cTn>
                              </p:par>
                              <p:par>
                                <p:cTn id="32" presetID="53" presetClass="entr" presetSubtype="16" fill="hold" grpId="0" nodeType="withEffect">
                                  <p:stCondLst>
                                    <p:cond delay="20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8" presetClass="emph" presetSubtype="0" repeatCount="indefinite" fill="hold" grpId="1" nodeType="withEffect">
                                  <p:stCondLst>
                                    <p:cond delay="3000"/>
                                  </p:stCondLst>
                                  <p:childTnLst>
                                    <p:animRot by="-108000000">
                                      <p:cBhvr>
                                        <p:cTn id="41" dur="7500" fill="hold"/>
                                        <p:tgtEl>
                                          <p:spTgt spid="38"/>
                                        </p:tgtEl>
                                        <p:attrNameLst>
                                          <p:attrName>r</p:attrName>
                                        </p:attrNameLst>
                                      </p:cBhvr>
                                    </p:animRot>
                                  </p:childTnLst>
                                </p:cTn>
                              </p:par>
                              <p:par>
                                <p:cTn id="42" presetID="53" presetClass="entr" presetSubtype="16" fill="hold" grpId="0" nodeType="withEffect">
                                  <p:stCondLst>
                                    <p:cond delay="4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10" presetClass="entr" presetSubtype="0" fill="hold" grpId="0" nodeType="withEffect">
                                  <p:stCondLst>
                                    <p:cond delay="45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8" presetClass="emph" presetSubtype="0" repeatCount="indefinite" fill="hold" grpId="1" nodeType="withEffect">
                                  <p:stCondLst>
                                    <p:cond delay="4500"/>
                                  </p:stCondLst>
                                  <p:childTnLst>
                                    <p:animRot by="86400000">
                                      <p:cBhvr>
                                        <p:cTn id="51" dur="7000" fill="hold"/>
                                        <p:tgtEl>
                                          <p:spTgt spid="40"/>
                                        </p:tgtEl>
                                        <p:attrNameLst>
                                          <p:attrName>r</p:attrName>
                                        </p:attrNameLst>
                                      </p:cBhvr>
                                    </p:animRot>
                                  </p:childTnLst>
                                </p:cTn>
                              </p:par>
                              <p:par>
                                <p:cTn id="52" presetID="53" presetClass="entr" presetSubtype="16" fill="hold" grpId="0" nodeType="withEffect">
                                  <p:stCondLst>
                                    <p:cond delay="500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animEffect transition="in" filter="fade">
                                      <p:cBhvr>
                                        <p:cTn id="56" dur="500"/>
                                        <p:tgtEl>
                                          <p:spTgt spid="35"/>
                                        </p:tgtEl>
                                      </p:cBhvr>
                                    </p:animEffect>
                                  </p:childTnLst>
                                </p:cTn>
                              </p:par>
                              <p:par>
                                <p:cTn id="57" presetID="22" presetClass="entr" presetSubtype="8" fill="hold" grpId="0" nodeType="withEffect">
                                  <p:stCondLst>
                                    <p:cond delay="650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1" grpId="0"/>
      <p:bldP spid="32" grpId="0"/>
      <p:bldP spid="34" grpId="0"/>
      <p:bldP spid="35" grpId="0"/>
      <p:bldP spid="36" grpId="0"/>
      <p:bldP spid="37" grpId="0" animBg="1"/>
      <p:bldP spid="37" grpId="1" animBg="1"/>
      <p:bldP spid="38" grpId="0" animBg="1"/>
      <p:bldP spid="38" grpId="1" animBg="1"/>
      <p:bldP spid="39" grpId="0" animBg="1"/>
      <p:bldP spid="39" grpId="1" animBg="1"/>
      <p:bldP spid="40" grpId="0" animBg="1"/>
      <p:bldP spid="40" grpId="1"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707554" y="503117"/>
            <a:ext cx="1128142"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smtClean="0">
                <a:solidFill>
                  <a:srgbClr val="C00000"/>
                </a:solidFill>
                <a:latin typeface="Arial" panose="020B0604020202020204"/>
                <a:ea typeface="方正兰亭超细黑简体" panose="02000000000000000000" charset="-122"/>
                <a:cs typeface="+mn-ea"/>
                <a:sym typeface="Arial" panose="020B0604020202020204"/>
              </a:rPr>
              <a:t>前言</a:t>
            </a:r>
            <a:endParaRPr lang="en-GB" sz="1800" b="1" dirty="0">
              <a:solidFill>
                <a:srgbClr val="C00000"/>
              </a:solidFill>
              <a:latin typeface="Arial" panose="020B0604020202020204"/>
              <a:ea typeface="方正兰亭超细黑简体" panose="02000000000000000000" charset="-122"/>
              <a:cs typeface="+mn-ea"/>
              <a:sym typeface="Arial" panose="020B0604020202020204"/>
            </a:endParaRPr>
          </a:p>
        </p:txBody>
      </p:sp>
      <p:sp>
        <p:nvSpPr>
          <p:cNvPr id="11" name="Parallelogram 21"/>
          <p:cNvSpPr/>
          <p:nvPr/>
        </p:nvSpPr>
        <p:spPr>
          <a:xfrm>
            <a:off x="7136070" y="-2866"/>
            <a:ext cx="1658880" cy="3606733"/>
          </a:xfrm>
          <a:prstGeom prst="parallelogram">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12" name="Parallelogram 22"/>
          <p:cNvSpPr/>
          <p:nvPr/>
        </p:nvSpPr>
        <p:spPr>
          <a:xfrm>
            <a:off x="7596336" y="1536767"/>
            <a:ext cx="1658880" cy="3606733"/>
          </a:xfrm>
          <a:prstGeom prst="parallelogram">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cxnSp>
        <p:nvCxnSpPr>
          <p:cNvPr id="13" name="直接连接符 12"/>
          <p:cNvCxnSpPr/>
          <p:nvPr/>
        </p:nvCxnSpPr>
        <p:spPr>
          <a:xfrm>
            <a:off x="762848" y="1059582"/>
            <a:ext cx="575336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组合 5"/>
          <p:cNvGrpSpPr/>
          <p:nvPr>
            <p:custDataLst>
              <p:tags r:id="rId1"/>
            </p:custDataLst>
          </p:nvPr>
        </p:nvGrpSpPr>
        <p:grpSpPr>
          <a:xfrm>
            <a:off x="755576" y="843557"/>
            <a:ext cx="6264288" cy="3167013"/>
            <a:chOff x="357868" y="2168443"/>
            <a:chExt cx="7423011" cy="1608672"/>
          </a:xfrm>
        </p:grpSpPr>
        <p:sp>
          <p:nvSpPr>
            <p:cNvPr id="23" name="圆角矩形 22"/>
            <p:cNvSpPr/>
            <p:nvPr/>
          </p:nvSpPr>
          <p:spPr>
            <a:xfrm>
              <a:off x="399693" y="2337143"/>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4" name="TextBox 23"/>
            <p:cNvSpPr txBox="1"/>
            <p:nvPr/>
          </p:nvSpPr>
          <p:spPr>
            <a:xfrm>
              <a:off x="692167" y="2168443"/>
              <a:ext cx="6750750" cy="1519565"/>
            </a:xfrm>
            <a:prstGeom prst="rect">
              <a:avLst/>
            </a:prstGeom>
            <a:noFill/>
          </p:spPr>
          <p:txBody>
            <a:bodyPr wrap="square" lIns="0" tIns="0" rIns="0" bIns="0" rtlCol="0">
              <a:spAutoFit/>
            </a:bodyPr>
            <a:lstStyle/>
            <a:p>
              <a:pPr algn="just">
                <a:lnSpc>
                  <a:spcPct val="120000"/>
                </a:lnSpc>
              </a:pPr>
              <a:endParaRPr lang="zh-CN" altLang="en-US" dirty="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endParaRPr>
            </a:p>
            <a:p>
              <a:pPr algn="just">
                <a:lnSpc>
                  <a:spcPct val="120000"/>
                </a:lnSpc>
              </a:pPr>
              <a:r>
                <a:rPr lang="zh-CN" altLang="en-US" dirty="0" smtClean="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rPr>
                <a:t>        岁月</a:t>
              </a:r>
              <a:r>
                <a:rPr lang="zh-CN" altLang="en-US" dirty="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rPr>
                <a:t>流转，时光飞逝，转眼间</a:t>
              </a:r>
              <a:r>
                <a:rPr lang="en-US" altLang="zh-CN" b="1" dirty="0">
                  <a:solidFill>
                    <a:srgbClr val="C00000"/>
                  </a:solidFill>
                  <a:latin typeface="华文细黑" panose="02010600040101010101" pitchFamily="2" charset="-122"/>
                  <a:ea typeface="华文细黑" panose="02010600040101010101" pitchFamily="2" charset="-122"/>
                  <a:cs typeface="+mn-ea"/>
                  <a:sym typeface="Arial" panose="020B0604020202020204"/>
                </a:rPr>
                <a:t>2017</a:t>
              </a:r>
              <a:r>
                <a:rPr lang="zh-CN" altLang="en-US" dirty="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rPr>
                <a:t>年的工作又接近尾声。回首过去一年的工作，经过全体领导及员工的共同努力，公司经营业绩保持良好，行业地位、社会形象日渐提升，各项工作全面发展。新起点、新希望。站在</a:t>
              </a:r>
              <a:r>
                <a:rPr lang="en-US" altLang="zh-CN" b="1" dirty="0">
                  <a:solidFill>
                    <a:srgbClr val="C00000"/>
                  </a:solidFill>
                  <a:latin typeface="华文细黑" panose="02010600040101010101" pitchFamily="2" charset="-122"/>
                  <a:ea typeface="华文细黑" panose="02010600040101010101" pitchFamily="2" charset="-122"/>
                  <a:cs typeface="+mn-ea"/>
                  <a:sym typeface="Arial" panose="020B0604020202020204"/>
                </a:rPr>
                <a:t>2018</a:t>
              </a:r>
              <a:r>
                <a:rPr lang="zh-CN" altLang="en-US" dirty="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rPr>
                <a:t>年的起点，我们将继承和发扬过去工作中存在的优点，汲取经验，摒弃不足，满怀信心，以更清醒的头脑、更旺盛的斗志、更奋发的姿态和更充沛的干劲，向我们的既定目标进发！</a:t>
              </a:r>
              <a:endParaRPr lang="en-US" altLang="zh-CN" dirty="0">
                <a:solidFill>
                  <a:schemeClr val="tx1">
                    <a:lumMod val="75000"/>
                    <a:lumOff val="25000"/>
                  </a:schemeClr>
                </a:solidFill>
                <a:latin typeface="华文细黑" panose="02010600040101010101" pitchFamily="2" charset="-122"/>
                <a:ea typeface="华文细黑" panose="02010600040101010101" pitchFamily="2" charset="-122"/>
                <a:cs typeface="+mn-ea"/>
                <a:sym typeface="Arial" panose="020B0604020202020204"/>
              </a:endParaRPr>
            </a:p>
          </p:txBody>
        </p:sp>
        <p:sp>
          <p:nvSpPr>
            <p:cNvPr id="25" name="矩形 93"/>
            <p:cNvSpPr/>
            <p:nvPr/>
          </p:nvSpPr>
          <p:spPr>
            <a:xfrm>
              <a:off x="357868" y="229257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1" name="矩形 93"/>
            <p:cNvSpPr/>
            <p:nvPr/>
          </p:nvSpPr>
          <p:spPr>
            <a:xfrm rot="10800000">
              <a:off x="7492847" y="348908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53" presetClass="entr" presetSubtype="52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624"/>
          <p:cNvSpPr/>
          <p:nvPr/>
        </p:nvSpPr>
        <p:spPr>
          <a:xfrm>
            <a:off x="1999738" y="1647825"/>
            <a:ext cx="5196206" cy="29098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1"/>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 name="Text Placeholder 3"/>
          <p:cNvSpPr txBox="1"/>
          <p:nvPr/>
        </p:nvSpPr>
        <p:spPr>
          <a:xfrm>
            <a:off x="507448" y="2951789"/>
            <a:ext cx="1564386"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 name="Text Placeholder 4"/>
          <p:cNvSpPr txBox="1"/>
          <p:nvPr/>
        </p:nvSpPr>
        <p:spPr>
          <a:xfrm>
            <a:off x="579456" y="3257747"/>
            <a:ext cx="1500567" cy="46582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 name="Shape 1626"/>
          <p:cNvSpPr/>
          <p:nvPr/>
        </p:nvSpPr>
        <p:spPr>
          <a:xfrm flipV="1">
            <a:off x="2386775" y="3111919"/>
            <a:ext cx="1" cy="1040216"/>
          </a:xfrm>
          <a:prstGeom prst="line">
            <a:avLst/>
          </a:prstGeom>
          <a:ln w="12700">
            <a:solidFill>
              <a:srgbClr val="A6AAA9"/>
            </a:solidFill>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6" name="Shape 1627"/>
          <p:cNvSpPr/>
          <p:nvPr/>
        </p:nvSpPr>
        <p:spPr>
          <a:xfrm flipV="1">
            <a:off x="3382967" y="1975933"/>
            <a:ext cx="1" cy="1477275"/>
          </a:xfrm>
          <a:prstGeom prst="line">
            <a:avLst/>
          </a:prstGeom>
          <a:ln w="12700">
            <a:solidFill>
              <a:srgbClr val="A6AAA9"/>
            </a:solidFill>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7" name="Shape 1628"/>
          <p:cNvSpPr/>
          <p:nvPr/>
        </p:nvSpPr>
        <p:spPr>
          <a:xfrm flipV="1">
            <a:off x="4343418" y="1472577"/>
            <a:ext cx="1" cy="1537162"/>
          </a:xfrm>
          <a:prstGeom prst="line">
            <a:avLst/>
          </a:prstGeom>
          <a:ln w="12700">
            <a:solidFill>
              <a:srgbClr val="A6AAA9"/>
            </a:solidFill>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8" name="Shape 1629"/>
          <p:cNvSpPr/>
          <p:nvPr/>
        </p:nvSpPr>
        <p:spPr>
          <a:xfrm flipV="1">
            <a:off x="5689110" y="2592413"/>
            <a:ext cx="1" cy="1020713"/>
          </a:xfrm>
          <a:prstGeom prst="line">
            <a:avLst/>
          </a:prstGeom>
          <a:ln w="12700">
            <a:solidFill>
              <a:srgbClr val="A6AAA9"/>
            </a:solidFill>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9" name="Shape 1630"/>
          <p:cNvSpPr/>
          <p:nvPr/>
        </p:nvSpPr>
        <p:spPr>
          <a:xfrm>
            <a:off x="2228247" y="2954713"/>
            <a:ext cx="317057"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0" name="Shape 1636"/>
          <p:cNvSpPr/>
          <p:nvPr/>
        </p:nvSpPr>
        <p:spPr>
          <a:xfrm>
            <a:off x="3221931" y="1802836"/>
            <a:ext cx="317058" cy="3170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1" name="Shape 1642"/>
          <p:cNvSpPr/>
          <p:nvPr/>
        </p:nvSpPr>
        <p:spPr>
          <a:xfrm>
            <a:off x="4187009" y="1174572"/>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2" name="Shape 1648"/>
          <p:cNvSpPr/>
          <p:nvPr/>
        </p:nvSpPr>
        <p:spPr>
          <a:xfrm>
            <a:off x="5529248" y="3484845"/>
            <a:ext cx="317058" cy="3170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3" name="Shape 1653"/>
          <p:cNvSpPr/>
          <p:nvPr/>
        </p:nvSpPr>
        <p:spPr>
          <a:xfrm>
            <a:off x="2343445" y="4114971"/>
            <a:ext cx="86660" cy="86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4" name="Shape 1654"/>
          <p:cNvSpPr/>
          <p:nvPr/>
        </p:nvSpPr>
        <p:spPr>
          <a:xfrm>
            <a:off x="3315555" y="3387638"/>
            <a:ext cx="134823" cy="1348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5" name="Shape 1655"/>
          <p:cNvSpPr/>
          <p:nvPr/>
        </p:nvSpPr>
        <p:spPr>
          <a:xfrm>
            <a:off x="4256766" y="2925803"/>
            <a:ext cx="173305" cy="1733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6" name="Shape 1656"/>
          <p:cNvSpPr/>
          <p:nvPr/>
        </p:nvSpPr>
        <p:spPr>
          <a:xfrm>
            <a:off x="5579617" y="2487379"/>
            <a:ext cx="214313" cy="214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8" name="Text Placeholder 3"/>
          <p:cNvSpPr txBox="1"/>
          <p:nvPr/>
        </p:nvSpPr>
        <p:spPr>
          <a:xfrm>
            <a:off x="1371545" y="1812023"/>
            <a:ext cx="1687871"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9" name="Text Placeholder 4"/>
          <p:cNvSpPr txBox="1"/>
          <p:nvPr/>
        </p:nvSpPr>
        <p:spPr>
          <a:xfrm>
            <a:off x="1337990" y="2114409"/>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0" name="Text Placeholder 3"/>
          <p:cNvSpPr txBox="1"/>
          <p:nvPr/>
        </p:nvSpPr>
        <p:spPr>
          <a:xfrm>
            <a:off x="4660474" y="1196615"/>
            <a:ext cx="1391589"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1" name="Text Placeholder 4"/>
          <p:cNvSpPr txBox="1"/>
          <p:nvPr/>
        </p:nvSpPr>
        <p:spPr>
          <a:xfrm>
            <a:off x="4650358" y="1498061"/>
            <a:ext cx="1401705"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2" name="Text Placeholder 3"/>
          <p:cNvSpPr txBox="1"/>
          <p:nvPr/>
        </p:nvSpPr>
        <p:spPr>
          <a:xfrm>
            <a:off x="6004376" y="3505575"/>
            <a:ext cx="1390717" cy="3065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3" name="Text Placeholder 4"/>
          <p:cNvSpPr txBox="1"/>
          <p:nvPr/>
        </p:nvSpPr>
        <p:spPr>
          <a:xfrm>
            <a:off x="5980056" y="3801664"/>
            <a:ext cx="1689738" cy="465821"/>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4" name="Text Placeholder 4"/>
          <p:cNvSpPr txBox="1"/>
          <p:nvPr/>
        </p:nvSpPr>
        <p:spPr>
          <a:xfrm>
            <a:off x="2290347" y="3007902"/>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Arial" panose="020B0604020202020204"/>
                <a:ea typeface="方正兰亭超细黑简体" panose="02000000000000000000" charset="-122"/>
                <a:cs typeface="+mn-ea"/>
                <a:sym typeface="Arial" panose="020B0604020202020204"/>
              </a:rPr>
              <a:t>01</a:t>
            </a:r>
            <a:endParaRPr lang="id-ID" sz="11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25" name="Text Placeholder 4"/>
          <p:cNvSpPr txBox="1"/>
          <p:nvPr/>
        </p:nvSpPr>
        <p:spPr>
          <a:xfrm>
            <a:off x="3284033" y="1845469"/>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Arial" panose="020B0604020202020204"/>
                <a:ea typeface="方正兰亭超细黑简体" panose="02000000000000000000" charset="-122"/>
                <a:cs typeface="+mn-ea"/>
                <a:sym typeface="Arial" panose="020B0604020202020204"/>
              </a:rPr>
              <a:t>02</a:t>
            </a:r>
            <a:endParaRPr lang="id-ID" sz="11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26" name="Text Placeholder 4"/>
          <p:cNvSpPr txBox="1"/>
          <p:nvPr/>
        </p:nvSpPr>
        <p:spPr>
          <a:xfrm>
            <a:off x="4251948" y="1217207"/>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Arial" panose="020B0604020202020204"/>
                <a:ea typeface="方正兰亭超细黑简体" panose="02000000000000000000" charset="-122"/>
                <a:cs typeface="+mn-ea"/>
                <a:sym typeface="Arial" panose="020B0604020202020204"/>
              </a:rPr>
              <a:t>03</a:t>
            </a:r>
            <a:endParaRPr lang="id-ID" sz="11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27" name="Text Placeholder 4"/>
          <p:cNvSpPr txBox="1"/>
          <p:nvPr/>
        </p:nvSpPr>
        <p:spPr>
          <a:xfrm>
            <a:off x="5591350" y="3542960"/>
            <a:ext cx="192855" cy="231789"/>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100" dirty="0">
                <a:solidFill>
                  <a:srgbClr val="FCFCFC"/>
                </a:solidFill>
                <a:latin typeface="Arial" panose="020B0604020202020204"/>
                <a:ea typeface="方正兰亭超细黑简体" panose="02000000000000000000" charset="-122"/>
                <a:cs typeface="+mn-ea"/>
                <a:sym typeface="Arial" panose="020B0604020202020204"/>
              </a:rPr>
              <a:t>04</a:t>
            </a:r>
            <a:endParaRPr lang="id-ID" sz="11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28" name="Shape 1625"/>
          <p:cNvSpPr/>
          <p:nvPr/>
        </p:nvSpPr>
        <p:spPr>
          <a:xfrm>
            <a:off x="7276200" y="1603542"/>
            <a:ext cx="1040216" cy="1040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29" name="Shape 1657"/>
          <p:cNvSpPr/>
          <p:nvPr/>
        </p:nvSpPr>
        <p:spPr>
          <a:xfrm>
            <a:off x="7641329" y="1743566"/>
            <a:ext cx="310148" cy="317057"/>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0" name="Text Placeholder 3"/>
          <p:cNvSpPr txBox="1"/>
          <p:nvPr/>
        </p:nvSpPr>
        <p:spPr>
          <a:xfrm>
            <a:off x="7407388" y="2103606"/>
            <a:ext cx="765012"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smtClean="0">
                <a:solidFill>
                  <a:schemeClr val="bg1"/>
                </a:solidFill>
                <a:latin typeface="Arial" panose="020B0604020202020204"/>
                <a:ea typeface="方正兰亭超细黑简体" panose="02000000000000000000" charset="-122"/>
                <a:cs typeface="+mn-ea"/>
                <a:sym typeface="Arial" panose="020B0604020202020204"/>
              </a:rPr>
              <a:t>输入文本</a:t>
            </a:r>
            <a:endParaRPr lang="id-ID" sz="1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85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35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850"/>
                            </p:stCondLst>
                            <p:childTnLst>
                              <p:par>
                                <p:cTn id="36" presetID="18" presetClass="entr" presetSubtype="12" fill="hold" grpId="0"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strips(downLeft)">
                                      <p:cBhvr>
                                        <p:cTn id="38" dur="500"/>
                                        <p:tgtEl>
                                          <p:spTgt spid="3">
                                            <p:txEl>
                                              <p:pRg st="0" end="0"/>
                                            </p:txEl>
                                          </p:spTgt>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strips(downLeft)">
                                      <p:cBhvr>
                                        <p:cTn id="41" dur="500"/>
                                        <p:tgtEl>
                                          <p:spTgt spid="4">
                                            <p:txEl>
                                              <p:pRg st="0" end="0"/>
                                            </p:txEl>
                                          </p:spTgt>
                                        </p:tgtEl>
                                      </p:cBhvr>
                                    </p:animEffect>
                                  </p:childTnLst>
                                </p:cTn>
                              </p:par>
                            </p:childTnLst>
                          </p:cTn>
                        </p:par>
                        <p:par>
                          <p:cTn id="42" fill="hold">
                            <p:stCondLst>
                              <p:cond delay="335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850"/>
                            </p:stCondLst>
                            <p:childTnLst>
                              <p:par>
                                <p:cTn id="47" presetID="22" presetClass="entr" presetSubtype="4"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par>
                          <p:cTn id="50" fill="hold">
                            <p:stCondLst>
                              <p:cond delay="435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par>
                          <p:cTn id="61" fill="hold">
                            <p:stCondLst>
                              <p:cond delay="4850"/>
                            </p:stCondLst>
                            <p:childTnLst>
                              <p:par>
                                <p:cTn id="62" presetID="18" presetClass="entr" presetSubtype="12"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trips(downLeft)">
                                      <p:cBhvr>
                                        <p:cTn id="64" dur="500"/>
                                        <p:tgtEl>
                                          <p:spTgt spid="18"/>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strips(downLeft)">
                                      <p:cBhvr>
                                        <p:cTn id="67" dur="500"/>
                                        <p:tgtEl>
                                          <p:spTgt spid="19"/>
                                        </p:tgtEl>
                                      </p:cBhvr>
                                    </p:animEffect>
                                  </p:childTnLst>
                                </p:cTn>
                              </p:par>
                            </p:childTnLst>
                          </p:cTn>
                        </p:par>
                        <p:par>
                          <p:cTn id="68" fill="hold">
                            <p:stCondLst>
                              <p:cond delay="535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par>
                          <p:cTn id="72" fill="hold">
                            <p:stCondLst>
                              <p:cond delay="5850"/>
                            </p:stCondLst>
                            <p:childTnLst>
                              <p:par>
                                <p:cTn id="73" presetID="22" presetClass="entr" presetSubtype="4"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down)">
                                      <p:cBhvr>
                                        <p:cTn id="75" dur="500"/>
                                        <p:tgtEl>
                                          <p:spTgt spid="7"/>
                                        </p:tgtEl>
                                      </p:cBhvr>
                                    </p:animEffect>
                                  </p:childTnLst>
                                </p:cTn>
                              </p:par>
                            </p:childTnLst>
                          </p:cTn>
                        </p:par>
                        <p:par>
                          <p:cTn id="76" fill="hold">
                            <p:stCondLst>
                              <p:cond delay="6350"/>
                            </p:stCondLst>
                            <p:childTnLst>
                              <p:par>
                                <p:cTn id="77" presetID="53" presetClass="entr" presetSubtype="16"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childTnLst>
                                </p:cTn>
                              </p:par>
                            </p:childTnLst>
                          </p:cTn>
                        </p:par>
                        <p:par>
                          <p:cTn id="87" fill="hold">
                            <p:stCondLst>
                              <p:cond delay="6850"/>
                            </p:stCondLst>
                            <p:childTnLst>
                              <p:par>
                                <p:cTn id="88" presetID="18" presetClass="entr" presetSubtype="6"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strips(downRight)">
                                      <p:cBhvr>
                                        <p:cTn id="90" dur="500"/>
                                        <p:tgtEl>
                                          <p:spTgt spid="20"/>
                                        </p:tgtEl>
                                      </p:cBhvr>
                                    </p:animEffect>
                                  </p:childTnLst>
                                </p:cTn>
                              </p:par>
                              <p:par>
                                <p:cTn id="91" presetID="18" presetClass="entr" presetSubtype="6"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strips(downRight)">
                                      <p:cBhvr>
                                        <p:cTn id="93" dur="500"/>
                                        <p:tgtEl>
                                          <p:spTgt spid="21"/>
                                        </p:tgtEl>
                                      </p:cBhvr>
                                    </p:animEffect>
                                  </p:childTnLst>
                                </p:cTn>
                              </p:par>
                            </p:childTnLst>
                          </p:cTn>
                        </p:par>
                        <p:par>
                          <p:cTn id="94" fill="hold">
                            <p:stCondLst>
                              <p:cond delay="7350"/>
                            </p:stCondLst>
                            <p:childTnLst>
                              <p:par>
                                <p:cTn id="95" presetID="10" presetClass="entr" presetSubtype="0" fill="hold" grpId="0"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par>
                          <p:cTn id="98" fill="hold">
                            <p:stCondLst>
                              <p:cond delay="7850"/>
                            </p:stCondLst>
                            <p:childTnLst>
                              <p:par>
                                <p:cTn id="99" presetID="22" presetClass="entr" presetSubtype="1"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wipe(up)">
                                      <p:cBhvr>
                                        <p:cTn id="101" dur="500"/>
                                        <p:tgtEl>
                                          <p:spTgt spid="8"/>
                                        </p:tgtEl>
                                      </p:cBhvr>
                                    </p:animEffect>
                                  </p:childTnLst>
                                </p:cTn>
                              </p:par>
                            </p:childTnLst>
                          </p:cTn>
                        </p:par>
                        <p:par>
                          <p:cTn id="102" fill="hold">
                            <p:stCondLst>
                              <p:cond delay="8350"/>
                            </p:stCondLst>
                            <p:childTnLst>
                              <p:par>
                                <p:cTn id="103" presetID="53" presetClass="entr" presetSubtype="16" fill="hold" grpId="0" nodeType="after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500" fill="hold"/>
                                        <p:tgtEl>
                                          <p:spTgt spid="12"/>
                                        </p:tgtEl>
                                        <p:attrNameLst>
                                          <p:attrName>ppt_w</p:attrName>
                                        </p:attrNameLst>
                                      </p:cBhvr>
                                      <p:tavLst>
                                        <p:tav tm="0">
                                          <p:val>
                                            <p:fltVal val="0"/>
                                          </p:val>
                                        </p:tav>
                                        <p:tav tm="100000">
                                          <p:val>
                                            <p:strVal val="#ppt_w"/>
                                          </p:val>
                                        </p:tav>
                                      </p:tavLst>
                                    </p:anim>
                                    <p:anim calcmode="lin" valueType="num">
                                      <p:cBhvr>
                                        <p:cTn id="106" dur="500" fill="hold"/>
                                        <p:tgtEl>
                                          <p:spTgt spid="12"/>
                                        </p:tgtEl>
                                        <p:attrNameLst>
                                          <p:attrName>ppt_h</p:attrName>
                                        </p:attrNameLst>
                                      </p:cBhvr>
                                      <p:tavLst>
                                        <p:tav tm="0">
                                          <p:val>
                                            <p:fltVal val="0"/>
                                          </p:val>
                                        </p:tav>
                                        <p:tav tm="100000">
                                          <p:val>
                                            <p:strVal val="#ppt_h"/>
                                          </p:val>
                                        </p:tav>
                                      </p:tavLst>
                                    </p:anim>
                                    <p:animEffect transition="in" filter="fade">
                                      <p:cBhvr>
                                        <p:cTn id="107" dur="500"/>
                                        <p:tgtEl>
                                          <p:spTgt spid="12"/>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p:cTn id="110" dur="500" fill="hold"/>
                                        <p:tgtEl>
                                          <p:spTgt spid="27"/>
                                        </p:tgtEl>
                                        <p:attrNameLst>
                                          <p:attrName>ppt_w</p:attrName>
                                        </p:attrNameLst>
                                      </p:cBhvr>
                                      <p:tavLst>
                                        <p:tav tm="0">
                                          <p:val>
                                            <p:fltVal val="0"/>
                                          </p:val>
                                        </p:tav>
                                        <p:tav tm="100000">
                                          <p:val>
                                            <p:strVal val="#ppt_w"/>
                                          </p:val>
                                        </p:tav>
                                      </p:tavLst>
                                    </p:anim>
                                    <p:anim calcmode="lin" valueType="num">
                                      <p:cBhvr>
                                        <p:cTn id="111" dur="500" fill="hold"/>
                                        <p:tgtEl>
                                          <p:spTgt spid="27"/>
                                        </p:tgtEl>
                                        <p:attrNameLst>
                                          <p:attrName>ppt_h</p:attrName>
                                        </p:attrNameLst>
                                      </p:cBhvr>
                                      <p:tavLst>
                                        <p:tav tm="0">
                                          <p:val>
                                            <p:fltVal val="0"/>
                                          </p:val>
                                        </p:tav>
                                        <p:tav tm="100000">
                                          <p:val>
                                            <p:strVal val="#ppt_h"/>
                                          </p:val>
                                        </p:tav>
                                      </p:tavLst>
                                    </p:anim>
                                    <p:animEffect transition="in" filter="fade">
                                      <p:cBhvr>
                                        <p:cTn id="112" dur="500"/>
                                        <p:tgtEl>
                                          <p:spTgt spid="27"/>
                                        </p:tgtEl>
                                      </p:cBhvr>
                                    </p:animEffect>
                                  </p:childTnLst>
                                </p:cTn>
                              </p:par>
                            </p:childTnLst>
                          </p:cTn>
                        </p:par>
                        <p:par>
                          <p:cTn id="113" fill="hold">
                            <p:stCondLst>
                              <p:cond delay="8850"/>
                            </p:stCondLst>
                            <p:childTnLst>
                              <p:par>
                                <p:cTn id="114" presetID="18" presetClass="entr" presetSubtype="6" fill="hold" grpId="0" nodeType="after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strips(downRight)">
                                      <p:cBhvr>
                                        <p:cTn id="116" dur="500"/>
                                        <p:tgtEl>
                                          <p:spTgt spid="22"/>
                                        </p:tgtEl>
                                      </p:cBhvr>
                                    </p:animEffect>
                                  </p:childTnLst>
                                </p:cTn>
                              </p:par>
                              <p:par>
                                <p:cTn id="117" presetID="18" presetClass="entr" presetSubtype="6"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strips(downRight)">
                                      <p:cBhvr>
                                        <p:cTn id="119" dur="500"/>
                                        <p:tgtEl>
                                          <p:spTgt spid="23"/>
                                        </p:tgtEl>
                                      </p:cBhvr>
                                    </p:animEffect>
                                  </p:childTnLst>
                                </p:cTn>
                              </p:par>
                            </p:childTnLst>
                          </p:cTn>
                        </p:par>
                        <p:par>
                          <p:cTn id="120" fill="hold">
                            <p:stCondLst>
                              <p:cond delay="9350"/>
                            </p:stCondLst>
                            <p:childTnLst>
                              <p:par>
                                <p:cTn id="121" presetID="1" presetClass="entr" presetSubtype="0"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childTnLst>
                                </p:cTn>
                              </p:par>
                              <p:par>
                                <p:cTn id="123" presetID="27" presetClass="emph" presetSubtype="0" fill="remove" grpId="1" nodeType="withEffect">
                                  <p:stCondLst>
                                    <p:cond delay="0"/>
                                  </p:stCondLst>
                                  <p:childTnLst>
                                    <p:animClr clrSpc="rgb" dir="cw">
                                      <p:cBhvr override="childStyle">
                                        <p:cTn id="124" dur="250" autoRev="1" fill="remove"/>
                                        <p:tgtEl>
                                          <p:spTgt spid="28"/>
                                        </p:tgtEl>
                                        <p:attrNameLst>
                                          <p:attrName>style.color</p:attrName>
                                        </p:attrNameLst>
                                      </p:cBhvr>
                                      <p:to>
                                        <a:schemeClr val="bg1"/>
                                      </p:to>
                                    </p:animClr>
                                    <p:animClr clrSpc="rgb" dir="cw">
                                      <p:cBhvr>
                                        <p:cTn id="125" dur="250" autoRev="1" fill="remove"/>
                                        <p:tgtEl>
                                          <p:spTgt spid="28"/>
                                        </p:tgtEl>
                                        <p:attrNameLst>
                                          <p:attrName>fillcolor</p:attrName>
                                        </p:attrNameLst>
                                      </p:cBhvr>
                                      <p:to>
                                        <a:schemeClr val="bg1"/>
                                      </p:to>
                                    </p:animClr>
                                    <p:set>
                                      <p:cBhvr>
                                        <p:cTn id="126" dur="250" autoRev="1" fill="remove"/>
                                        <p:tgtEl>
                                          <p:spTgt spid="28"/>
                                        </p:tgtEl>
                                        <p:attrNameLst>
                                          <p:attrName>fill.type</p:attrName>
                                        </p:attrNameLst>
                                      </p:cBhvr>
                                      <p:to>
                                        <p:strVal val="solid"/>
                                      </p:to>
                                    </p:set>
                                    <p:set>
                                      <p:cBhvr>
                                        <p:cTn id="127" dur="250" autoRev="1" fill="remove"/>
                                        <p:tgtEl>
                                          <p:spTgt spid="28"/>
                                        </p:tgtEl>
                                        <p:attrNameLst>
                                          <p:attrName>fill.on</p:attrName>
                                        </p:attrNameLst>
                                      </p:cBhvr>
                                      <p:to>
                                        <p:strVal val="true"/>
                                      </p:to>
                                    </p:set>
                                  </p:childTnLst>
                                </p:cTn>
                              </p:par>
                            </p:childTnLst>
                          </p:cTn>
                        </p:par>
                        <p:par>
                          <p:cTn id="128" fill="hold">
                            <p:stCondLst>
                              <p:cond delay="9350"/>
                            </p:stCondLst>
                            <p:childTnLst>
                              <p:par>
                                <p:cTn id="129" presetID="10" presetClass="entr" presetSubtype="0"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fade">
                                      <p:cBhvr>
                                        <p:cTn id="131" dur="500"/>
                                        <p:tgtEl>
                                          <p:spTgt spid="2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P spid="25" grpId="0"/>
      <p:bldP spid="26" grpId="0"/>
      <p:bldP spid="27" grpId="0"/>
      <p:bldP spid="28" grpId="0" animBg="1"/>
      <p:bldP spid="28" grpId="1" animBg="1"/>
      <p:bldP spid="29" grpId="0" animBg="1"/>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7"/>
          <p:cNvGrpSpPr/>
          <p:nvPr/>
        </p:nvGrpSpPr>
        <p:grpSpPr>
          <a:xfrm>
            <a:off x="827584" y="1500501"/>
            <a:ext cx="1647323" cy="1077093"/>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6" name="Shape 335"/>
            <p:cNvSpPr/>
            <p:nvPr/>
          </p:nvSpPr>
          <p:spPr>
            <a:xfrm>
              <a:off x="1288917" y="1207643"/>
              <a:ext cx="2462211" cy="49244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a:t>
              </a: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文本内容</a:t>
              </a:r>
              <a:endParaRPr lang="id-ID"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7" name="Group 342"/>
          <p:cNvGrpSpPr/>
          <p:nvPr/>
        </p:nvGrpSpPr>
        <p:grpSpPr>
          <a:xfrm>
            <a:off x="2262318" y="1500501"/>
            <a:ext cx="1647323" cy="1077093"/>
            <a:chOff x="0" y="0"/>
            <a:chExt cx="4392859" cy="2872248"/>
          </a:xfrm>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numCol="1" anchor="ctr">
              <a:noAutofit/>
            </a:bodyPr>
            <a:lstStyle/>
            <a:p>
              <a:pPr lvl="0">
                <a:defRPr sz="11200"/>
              </a:pPr>
              <a:endParaRPr sz="1200">
                <a:latin typeface="Arial" panose="020B0604020202020204"/>
                <a:ea typeface="方正兰亭超细黑简体" panose="02000000000000000000" charset="-122"/>
                <a:cs typeface="+mn-ea"/>
                <a:sym typeface="Arial" panose="020B0604020202020204"/>
              </a:endParaRPr>
            </a:p>
          </p:txBody>
        </p:sp>
        <p:sp>
          <p:nvSpPr>
            <p:cNvPr id="11" name="Shape 340"/>
            <p:cNvSpPr/>
            <p:nvPr/>
          </p:nvSpPr>
          <p:spPr>
            <a:xfrm>
              <a:off x="1194479" y="1289712"/>
              <a:ext cx="2852436" cy="43180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文本内容</a:t>
              </a:r>
              <a:endParaRPr lang="id-ID"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12" name="Group 347"/>
          <p:cNvGrpSpPr/>
          <p:nvPr/>
        </p:nvGrpSpPr>
        <p:grpSpPr>
          <a:xfrm>
            <a:off x="3732499" y="1500501"/>
            <a:ext cx="1647323" cy="1077093"/>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6"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a:t>
              </a: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文本内容</a:t>
              </a:r>
              <a:endParaRPr lang="id-ID"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17" name="Group 352"/>
          <p:cNvGrpSpPr/>
          <p:nvPr/>
        </p:nvGrpSpPr>
        <p:grpSpPr>
          <a:xfrm>
            <a:off x="5190569" y="1500501"/>
            <a:ext cx="1647322" cy="1077093"/>
            <a:chOff x="0" y="0"/>
            <a:chExt cx="4392859" cy="2872248"/>
          </a:xfrm>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numCol="1" anchor="ctr">
              <a:noAutofit/>
            </a:bodyPr>
            <a:lstStyle/>
            <a:p>
              <a:pPr lvl="0">
                <a:defRPr sz="11200"/>
              </a:pPr>
              <a:endParaRPr sz="1200">
                <a:latin typeface="Arial" panose="020B0604020202020204"/>
                <a:ea typeface="方正兰亭超细黑简体" panose="02000000000000000000" charset="-122"/>
                <a:cs typeface="+mn-ea"/>
                <a:sym typeface="Arial" panose="020B0604020202020204"/>
              </a:endParaRPr>
            </a:p>
          </p:txBody>
        </p:sp>
        <p:sp>
          <p:nvSpPr>
            <p:cNvPr id="21" name="Shape 350"/>
            <p:cNvSpPr/>
            <p:nvPr/>
          </p:nvSpPr>
          <p:spPr>
            <a:xfrm>
              <a:off x="1186403" y="1289712"/>
              <a:ext cx="2924718" cy="43180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a:t>
              </a: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文本内容</a:t>
              </a:r>
              <a:endParaRPr lang="id-ID"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22" name="Group 357"/>
          <p:cNvGrpSpPr/>
          <p:nvPr/>
        </p:nvGrpSpPr>
        <p:grpSpPr>
          <a:xfrm>
            <a:off x="6669094" y="1500501"/>
            <a:ext cx="1647322" cy="1077093"/>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defRPr sz="11200"/>
              </a:pPr>
              <a:endParaRPr sz="12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6"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a:t>
              </a: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文本内容</a:t>
              </a:r>
              <a:endParaRPr lang="id-ID" altLang="zh-CN"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27" name="Group 360"/>
          <p:cNvGrpSpPr/>
          <p:nvPr/>
        </p:nvGrpSpPr>
        <p:grpSpPr>
          <a:xfrm>
            <a:off x="1491759" y="2423657"/>
            <a:ext cx="318973" cy="318973"/>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a:ea typeface="方正兰亭超细黑简体" panose="02000000000000000000" charset="-122"/>
                <a:cs typeface="+mn-ea"/>
                <a:sym typeface="Arial" panose="020B0604020202020204"/>
              </a:endParaRPr>
            </a:p>
          </p:txBody>
        </p:sp>
        <p:sp>
          <p:nvSpPr>
            <p:cNvPr id="29"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a:ea typeface="方正兰亭超细黑简体" panose="02000000000000000000" charset="-122"/>
                  <a:cs typeface="+mn-ea"/>
                  <a:sym typeface="Arial" panose="020B0604020202020204"/>
                </a:rPr>
                <a:t>1</a:t>
              </a:r>
              <a:endParaRPr sz="120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0" name="Group 363"/>
          <p:cNvGrpSpPr/>
          <p:nvPr/>
        </p:nvGrpSpPr>
        <p:grpSpPr>
          <a:xfrm>
            <a:off x="2929521" y="2423657"/>
            <a:ext cx="318973" cy="318973"/>
            <a:chOff x="0" y="0"/>
            <a:chExt cx="850594" cy="850594"/>
          </a:xfrm>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a:ea typeface="方正兰亭超细黑简体" panose="02000000000000000000" charset="-122"/>
                <a:cs typeface="+mn-ea"/>
                <a:sym typeface="Arial" panose="020B0604020202020204"/>
              </a:endParaRPr>
            </a:p>
          </p:txBody>
        </p:sp>
        <p:sp>
          <p:nvSpPr>
            <p:cNvPr id="32" name="Shape 362"/>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a:ea typeface="方正兰亭超细黑简体" panose="02000000000000000000" charset="-122"/>
                  <a:cs typeface="+mn-ea"/>
                  <a:sym typeface="Arial" panose="020B0604020202020204"/>
                </a:rPr>
                <a:t>2</a:t>
              </a:r>
              <a:endParaRPr sz="1200">
                <a:latin typeface="Arial" panose="020B0604020202020204"/>
                <a:ea typeface="方正兰亭超细黑简体" panose="02000000000000000000" charset="-122"/>
                <a:cs typeface="+mn-ea"/>
                <a:sym typeface="Arial" panose="020B0604020202020204"/>
              </a:endParaRPr>
            </a:p>
          </p:txBody>
        </p:sp>
      </p:grpSp>
      <p:grpSp>
        <p:nvGrpSpPr>
          <p:cNvPr id="33" name="Group 366"/>
          <p:cNvGrpSpPr/>
          <p:nvPr/>
        </p:nvGrpSpPr>
        <p:grpSpPr>
          <a:xfrm>
            <a:off x="4396674" y="2423657"/>
            <a:ext cx="318973" cy="318973"/>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a:ea typeface="方正兰亭超细黑简体" panose="02000000000000000000" charset="-122"/>
                <a:cs typeface="+mn-ea"/>
                <a:sym typeface="Arial" panose="020B0604020202020204"/>
              </a:endParaRPr>
            </a:p>
          </p:txBody>
        </p:sp>
        <p:sp>
          <p:nvSpPr>
            <p:cNvPr id="35" name="Shape 365"/>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a:ea typeface="方正兰亭超细黑简体" panose="02000000000000000000" charset="-122"/>
                  <a:cs typeface="+mn-ea"/>
                  <a:sym typeface="Arial" panose="020B0604020202020204"/>
                </a:rPr>
                <a:t>3</a:t>
              </a:r>
              <a:endParaRPr sz="120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6" name="Group 369"/>
          <p:cNvGrpSpPr/>
          <p:nvPr/>
        </p:nvGrpSpPr>
        <p:grpSpPr>
          <a:xfrm>
            <a:off x="5854743" y="2423657"/>
            <a:ext cx="318973" cy="318973"/>
            <a:chOff x="0" y="0"/>
            <a:chExt cx="850594" cy="850594"/>
          </a:xfrm>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defRPr sz="11200"/>
              </a:pPr>
              <a:endParaRPr>
                <a:latin typeface="Arial" panose="020B0604020202020204"/>
                <a:ea typeface="方正兰亭超细黑简体" panose="02000000000000000000" charset="-122"/>
                <a:cs typeface="+mn-ea"/>
                <a:sym typeface="Arial" panose="020B0604020202020204"/>
              </a:endParaRPr>
            </a:p>
          </p:txBody>
        </p:sp>
        <p:sp>
          <p:nvSpPr>
            <p:cNvPr id="38" name="Shape 368"/>
            <p:cNvSpPr/>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latin typeface="Arial" panose="020B0604020202020204"/>
                  <a:ea typeface="方正兰亭超细黑简体" panose="02000000000000000000" charset="-122"/>
                  <a:cs typeface="+mn-ea"/>
                  <a:sym typeface="Arial" panose="020B0604020202020204"/>
                </a:rPr>
                <a:t>4</a:t>
              </a:r>
              <a:endParaRPr sz="1200">
                <a:latin typeface="Arial" panose="020B0604020202020204"/>
                <a:ea typeface="方正兰亭超细黑简体" panose="02000000000000000000" charset="-122"/>
                <a:cs typeface="+mn-ea"/>
                <a:sym typeface="Arial" panose="020B0604020202020204"/>
              </a:endParaRPr>
            </a:p>
          </p:txBody>
        </p:sp>
      </p:grpSp>
      <p:grpSp>
        <p:nvGrpSpPr>
          <p:cNvPr id="39" name="Group 372"/>
          <p:cNvGrpSpPr/>
          <p:nvPr/>
        </p:nvGrpSpPr>
        <p:grpSpPr>
          <a:xfrm>
            <a:off x="7333269" y="2423657"/>
            <a:ext cx="318973" cy="318973"/>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defRPr sz="11200"/>
              </a:pPr>
              <a:endParaRPr>
                <a:solidFill>
                  <a:schemeClr val="bg1"/>
                </a:solidFill>
                <a:latin typeface="Arial" panose="020B0604020202020204"/>
                <a:ea typeface="方正兰亭超细黑简体" panose="02000000000000000000" charset="-122"/>
                <a:cs typeface="+mn-ea"/>
                <a:sym typeface="Arial" panose="020B0604020202020204"/>
              </a:endParaRPr>
            </a:p>
          </p:txBody>
        </p:sp>
        <p:sp>
          <p:nvSpPr>
            <p:cNvPr id="41" name="Shape 371"/>
            <p:cNvSpPr/>
            <p:nvPr/>
          </p:nvSpPr>
          <p:spPr>
            <a:xfrm>
              <a:off x="311484" y="179076"/>
              <a:ext cx="227626" cy="49244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defRPr sz="1800" b="0">
                  <a:solidFill>
                    <a:srgbClr val="000000"/>
                  </a:solidFill>
                </a:defRPr>
              </a:pPr>
              <a:r>
                <a:rPr sz="1200">
                  <a:solidFill>
                    <a:schemeClr val="bg1"/>
                  </a:solidFill>
                  <a:latin typeface="Arial" panose="020B0604020202020204"/>
                  <a:ea typeface="方正兰亭超细黑简体" panose="02000000000000000000" charset="-122"/>
                  <a:cs typeface="+mn-ea"/>
                  <a:sym typeface="Arial" panose="020B0604020202020204"/>
                </a:rPr>
                <a:t>5</a:t>
              </a:r>
              <a:endParaRPr sz="1200">
                <a:solidFill>
                  <a:schemeClr val="bg1"/>
                </a:solidFill>
                <a:latin typeface="Arial" panose="020B0604020202020204"/>
                <a:ea typeface="方正兰亭超细黑简体" panose="02000000000000000000" charset="-122"/>
                <a:cs typeface="+mn-ea"/>
                <a:sym typeface="Arial" panose="020B0604020202020204"/>
              </a:endParaRPr>
            </a:p>
          </p:txBody>
        </p:sp>
      </p:grpSp>
      <p:sp>
        <p:nvSpPr>
          <p:cNvPr id="43" name="Shape 373"/>
          <p:cNvSpPr/>
          <p:nvPr/>
        </p:nvSpPr>
        <p:spPr>
          <a:xfrm>
            <a:off x="1043608" y="3003798"/>
            <a:ext cx="1177714"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6" name="Shape 376"/>
          <p:cNvSpPr/>
          <p:nvPr/>
        </p:nvSpPr>
        <p:spPr>
          <a:xfrm>
            <a:off x="2509354" y="3003798"/>
            <a:ext cx="1177713"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9" name="Shape 379"/>
          <p:cNvSpPr/>
          <p:nvPr/>
        </p:nvSpPr>
        <p:spPr>
          <a:xfrm>
            <a:off x="3949514" y="3003798"/>
            <a:ext cx="1177713"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2" name="Shape 382"/>
          <p:cNvSpPr/>
          <p:nvPr/>
        </p:nvSpPr>
        <p:spPr>
          <a:xfrm>
            <a:off x="5436096" y="3003798"/>
            <a:ext cx="1177714" cy="1107996"/>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5" name="Shape 385"/>
          <p:cNvSpPr/>
          <p:nvPr/>
        </p:nvSpPr>
        <p:spPr>
          <a:xfrm>
            <a:off x="6901842" y="3003798"/>
            <a:ext cx="1177713" cy="1107996"/>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8"/>
                                        </p:tgtEl>
                                        <p:attrNameLst>
                                          <p:attrName>ppt_y</p:attrName>
                                        </p:attrNameLst>
                                      </p:cBhvr>
                                      <p:tavLst>
                                        <p:tav tm="0">
                                          <p:val>
                                            <p:strVal val="#ppt_y"/>
                                          </p:val>
                                        </p:tav>
                                        <p:tav tm="100000">
                                          <p:val>
                                            <p:strVal val="#ppt_y"/>
                                          </p:val>
                                        </p:tav>
                                      </p:tavLst>
                                    </p:anim>
                                    <p:anim calcmode="lin" valueType="num">
                                      <p:cBhvr>
                                        <p:cTn id="9"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8"/>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indefinite" fill="hold"/>
                                        <p:tgtEl>
                                          <p:spTgt spid="22"/>
                                        </p:tgtEl>
                                        <p:attrNameLst>
                                          <p:attrName>style.visibility</p:attrName>
                                        </p:attrNameLst>
                                      </p:cBhvr>
                                      <p:to>
                                        <p:strVal val="visible"/>
                                      </p:to>
                                    </p:set>
                                    <p:anim calcmode="lin" valueType="num">
                                      <p:cBhvr>
                                        <p:cTn id="15" dur="800" fill="hold"/>
                                        <p:tgtEl>
                                          <p:spTgt spid="22"/>
                                        </p:tgtEl>
                                        <p:attrNameLst>
                                          <p:attrName>ppt_x</p:attrName>
                                        </p:attrNameLst>
                                      </p:cBhvr>
                                      <p:tavLst>
                                        <p:tav tm="0">
                                          <p:val>
                                            <p:strVal val="0-#ppt_w/2"/>
                                          </p:val>
                                        </p:tav>
                                        <p:tav tm="100000">
                                          <p:val>
                                            <p:strVal val="#ppt_x"/>
                                          </p:val>
                                        </p:tav>
                                      </p:tavLst>
                                    </p:anim>
                                    <p:anim calcmode="lin" valueType="num">
                                      <p:cBhvr>
                                        <p:cTn id="16" dur="8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400"/>
                                  </p:stCondLst>
                                  <p:childTnLst>
                                    <p:set>
                                      <p:cBhvr>
                                        <p:cTn id="18" dur="indefinite" fill="hold"/>
                                        <p:tgtEl>
                                          <p:spTgt spid="17"/>
                                        </p:tgtEl>
                                        <p:attrNameLst>
                                          <p:attrName>style.visibility</p:attrName>
                                        </p:attrNameLst>
                                      </p:cBhvr>
                                      <p:to>
                                        <p:strVal val="visible"/>
                                      </p:to>
                                    </p:set>
                                    <p:anim calcmode="lin" valueType="num">
                                      <p:cBhvr>
                                        <p:cTn id="19" dur="800" fill="hold"/>
                                        <p:tgtEl>
                                          <p:spTgt spid="17"/>
                                        </p:tgtEl>
                                        <p:attrNameLst>
                                          <p:attrName>ppt_x</p:attrName>
                                        </p:attrNameLst>
                                      </p:cBhvr>
                                      <p:tavLst>
                                        <p:tav tm="0">
                                          <p:val>
                                            <p:strVal val="0-#ppt_w/2"/>
                                          </p:val>
                                        </p:tav>
                                        <p:tav tm="100000">
                                          <p:val>
                                            <p:strVal val="#ppt_x"/>
                                          </p:val>
                                        </p:tav>
                                      </p:tavLst>
                                    </p:anim>
                                    <p:anim calcmode="lin" valueType="num">
                                      <p:cBhvr>
                                        <p:cTn id="20" dur="8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indefinite" fill="hold"/>
                                        <p:tgtEl>
                                          <p:spTgt spid="12"/>
                                        </p:tgtEl>
                                        <p:attrNameLst>
                                          <p:attrName>style.visibility</p:attrName>
                                        </p:attrNameLst>
                                      </p:cBhvr>
                                      <p:to>
                                        <p:strVal val="visible"/>
                                      </p:to>
                                    </p:set>
                                    <p:anim calcmode="lin" valueType="num">
                                      <p:cBhvr>
                                        <p:cTn id="23" dur="800" fill="hold"/>
                                        <p:tgtEl>
                                          <p:spTgt spid="12"/>
                                        </p:tgtEl>
                                        <p:attrNameLst>
                                          <p:attrName>ppt_x</p:attrName>
                                        </p:attrNameLst>
                                      </p:cBhvr>
                                      <p:tavLst>
                                        <p:tav tm="0">
                                          <p:val>
                                            <p:strVal val="0-#ppt_w/2"/>
                                          </p:val>
                                        </p:tav>
                                        <p:tav tm="100000">
                                          <p:val>
                                            <p:strVal val="#ppt_x"/>
                                          </p:val>
                                        </p:tav>
                                      </p:tavLst>
                                    </p:anim>
                                    <p:anim calcmode="lin" valueType="num">
                                      <p:cBhvr>
                                        <p:cTn id="24" dur="8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00"/>
                                  </p:stCondLst>
                                  <p:childTnLst>
                                    <p:set>
                                      <p:cBhvr>
                                        <p:cTn id="26" dur="indefinite" fill="hold"/>
                                        <p:tgtEl>
                                          <p:spTgt spid="7"/>
                                        </p:tgtEl>
                                        <p:attrNameLst>
                                          <p:attrName>style.visibility</p:attrName>
                                        </p:attrNameLst>
                                      </p:cBhvr>
                                      <p:to>
                                        <p:strVal val="visible"/>
                                      </p:to>
                                    </p:set>
                                    <p:anim calcmode="lin" valueType="num">
                                      <p:cBhvr>
                                        <p:cTn id="27" dur="800" fill="hold"/>
                                        <p:tgtEl>
                                          <p:spTgt spid="7"/>
                                        </p:tgtEl>
                                        <p:attrNameLst>
                                          <p:attrName>ppt_x</p:attrName>
                                        </p:attrNameLst>
                                      </p:cBhvr>
                                      <p:tavLst>
                                        <p:tav tm="0">
                                          <p:val>
                                            <p:strVal val="0-#ppt_w/2"/>
                                          </p:val>
                                        </p:tav>
                                        <p:tav tm="100000">
                                          <p:val>
                                            <p:strVal val="#ppt_x"/>
                                          </p:val>
                                        </p:tav>
                                      </p:tavLst>
                                    </p:anim>
                                    <p:anim calcmode="lin" valueType="num">
                                      <p:cBhvr>
                                        <p:cTn id="28" dur="8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600"/>
                                  </p:stCondLst>
                                  <p:childTnLst>
                                    <p:set>
                                      <p:cBhvr>
                                        <p:cTn id="30" dur="indefinite" fill="hold"/>
                                        <p:tgtEl>
                                          <p:spTgt spid="2"/>
                                        </p:tgtEl>
                                        <p:attrNameLst>
                                          <p:attrName>style.visibility</p:attrName>
                                        </p:attrNameLst>
                                      </p:cBhvr>
                                      <p:to>
                                        <p:strVal val="visible"/>
                                      </p:to>
                                    </p:set>
                                    <p:anim calcmode="lin" valueType="num">
                                      <p:cBhvr>
                                        <p:cTn id="31" dur="800" fill="hold"/>
                                        <p:tgtEl>
                                          <p:spTgt spid="2"/>
                                        </p:tgtEl>
                                        <p:attrNameLst>
                                          <p:attrName>ppt_x</p:attrName>
                                        </p:attrNameLst>
                                      </p:cBhvr>
                                      <p:tavLst>
                                        <p:tav tm="0">
                                          <p:val>
                                            <p:strVal val="0-#ppt_w/2"/>
                                          </p:val>
                                        </p:tav>
                                        <p:tav tm="100000">
                                          <p:val>
                                            <p:strVal val="#ppt_x"/>
                                          </p:val>
                                        </p:tav>
                                      </p:tavLst>
                                    </p:anim>
                                    <p:anim calcmode="lin" valueType="num">
                                      <p:cBhvr>
                                        <p:cTn id="32" dur="800" fill="hold"/>
                                        <p:tgtEl>
                                          <p:spTgt spid="2"/>
                                        </p:tgtEl>
                                        <p:attrNameLst>
                                          <p:attrName>ppt_y</p:attrName>
                                        </p:attrNameLst>
                                      </p:cBhvr>
                                      <p:tavLst>
                                        <p:tav tm="0">
                                          <p:val>
                                            <p:strVal val="#ppt_y"/>
                                          </p:val>
                                        </p:tav>
                                        <p:tav tm="100000">
                                          <p:val>
                                            <p:strVal val="#ppt_y"/>
                                          </p:val>
                                        </p:tav>
                                      </p:tavLst>
                                    </p:anim>
                                  </p:childTnLst>
                                </p:cTn>
                              </p:par>
                            </p:childTnLst>
                          </p:cTn>
                        </p:par>
                        <p:par>
                          <p:cTn id="33" fill="hold">
                            <p:stCondLst>
                              <p:cond delay="1850"/>
                            </p:stCondLst>
                            <p:childTnLst>
                              <p:par>
                                <p:cTn id="34" presetID="2" presetClass="entr" presetSubtype="4" fill="hold" grpId="0" nodeType="afterEffect">
                                  <p:stCondLst>
                                    <p:cond delay="0"/>
                                  </p:stCondLst>
                                  <p:childTnLst>
                                    <p:set>
                                      <p:cBhvr>
                                        <p:cTn id="35" dur="indefinite" fill="hold"/>
                                        <p:tgtEl>
                                          <p:spTgt spid="27"/>
                                        </p:tgtEl>
                                        <p:attrNameLst>
                                          <p:attrName>style.visibility</p:attrName>
                                        </p:attrNameLst>
                                      </p:cBhvr>
                                      <p:to>
                                        <p:strVal val="visible"/>
                                      </p:to>
                                    </p:set>
                                    <p:anim calcmode="lin" valueType="num">
                                      <p:cBhvr>
                                        <p:cTn id="36" dur="600" fill="hold"/>
                                        <p:tgtEl>
                                          <p:spTgt spid="27"/>
                                        </p:tgtEl>
                                        <p:attrNameLst>
                                          <p:attrName>ppt_x</p:attrName>
                                        </p:attrNameLst>
                                      </p:cBhvr>
                                      <p:tavLst>
                                        <p:tav tm="0">
                                          <p:val>
                                            <p:strVal val="#ppt_x"/>
                                          </p:val>
                                        </p:tav>
                                        <p:tav tm="100000">
                                          <p:val>
                                            <p:strVal val="#ppt_x"/>
                                          </p:val>
                                        </p:tav>
                                      </p:tavLst>
                                    </p:anim>
                                    <p:anim calcmode="lin" valueType="num">
                                      <p:cBhvr>
                                        <p:cTn id="37" dur="6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indefinite" fill="hold"/>
                                        <p:tgtEl>
                                          <p:spTgt spid="30"/>
                                        </p:tgtEl>
                                        <p:attrNameLst>
                                          <p:attrName>style.visibility</p:attrName>
                                        </p:attrNameLst>
                                      </p:cBhvr>
                                      <p:to>
                                        <p:strVal val="visible"/>
                                      </p:to>
                                    </p:set>
                                    <p:anim calcmode="lin" valueType="num">
                                      <p:cBhvr>
                                        <p:cTn id="40" dur="600" fill="hold"/>
                                        <p:tgtEl>
                                          <p:spTgt spid="30"/>
                                        </p:tgtEl>
                                        <p:attrNameLst>
                                          <p:attrName>ppt_x</p:attrName>
                                        </p:attrNameLst>
                                      </p:cBhvr>
                                      <p:tavLst>
                                        <p:tav tm="0">
                                          <p:val>
                                            <p:strVal val="#ppt_x"/>
                                          </p:val>
                                        </p:tav>
                                        <p:tav tm="100000">
                                          <p:val>
                                            <p:strVal val="#ppt_x"/>
                                          </p:val>
                                        </p:tav>
                                      </p:tavLst>
                                    </p:anim>
                                    <p:anim calcmode="lin" valueType="num">
                                      <p:cBhvr>
                                        <p:cTn id="41" dur="6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indefinite" fill="hold"/>
                                        <p:tgtEl>
                                          <p:spTgt spid="33"/>
                                        </p:tgtEl>
                                        <p:attrNameLst>
                                          <p:attrName>style.visibility</p:attrName>
                                        </p:attrNameLst>
                                      </p:cBhvr>
                                      <p:to>
                                        <p:strVal val="visible"/>
                                      </p:to>
                                    </p:set>
                                    <p:anim calcmode="lin" valueType="num">
                                      <p:cBhvr>
                                        <p:cTn id="44" dur="600" fill="hold"/>
                                        <p:tgtEl>
                                          <p:spTgt spid="33"/>
                                        </p:tgtEl>
                                        <p:attrNameLst>
                                          <p:attrName>ppt_x</p:attrName>
                                        </p:attrNameLst>
                                      </p:cBhvr>
                                      <p:tavLst>
                                        <p:tav tm="0">
                                          <p:val>
                                            <p:strVal val="#ppt_x"/>
                                          </p:val>
                                        </p:tav>
                                        <p:tav tm="100000">
                                          <p:val>
                                            <p:strVal val="#ppt_x"/>
                                          </p:val>
                                        </p:tav>
                                      </p:tavLst>
                                    </p:anim>
                                    <p:anim calcmode="lin" valueType="num">
                                      <p:cBhvr>
                                        <p:cTn id="45" dur="600" fill="hold"/>
                                        <p:tgtEl>
                                          <p:spTgt spid="3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600"/>
                                  </p:stCondLst>
                                  <p:childTnLst>
                                    <p:set>
                                      <p:cBhvr>
                                        <p:cTn id="47" dur="indefinite" fill="hold"/>
                                        <p:tgtEl>
                                          <p:spTgt spid="36"/>
                                        </p:tgtEl>
                                        <p:attrNameLst>
                                          <p:attrName>style.visibility</p:attrName>
                                        </p:attrNameLst>
                                      </p:cBhvr>
                                      <p:to>
                                        <p:strVal val="visible"/>
                                      </p:to>
                                    </p:set>
                                    <p:anim calcmode="lin" valueType="num">
                                      <p:cBhvr>
                                        <p:cTn id="48" dur="600" fill="hold"/>
                                        <p:tgtEl>
                                          <p:spTgt spid="36"/>
                                        </p:tgtEl>
                                        <p:attrNameLst>
                                          <p:attrName>ppt_x</p:attrName>
                                        </p:attrNameLst>
                                      </p:cBhvr>
                                      <p:tavLst>
                                        <p:tav tm="0">
                                          <p:val>
                                            <p:strVal val="#ppt_x"/>
                                          </p:val>
                                        </p:tav>
                                        <p:tav tm="100000">
                                          <p:val>
                                            <p:strVal val="#ppt_x"/>
                                          </p:val>
                                        </p:tav>
                                      </p:tavLst>
                                    </p:anim>
                                    <p:anim calcmode="lin" valueType="num">
                                      <p:cBhvr>
                                        <p:cTn id="49" dur="60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800"/>
                                  </p:stCondLst>
                                  <p:childTnLst>
                                    <p:set>
                                      <p:cBhvr>
                                        <p:cTn id="51" dur="indefinite" fill="hold"/>
                                        <p:tgtEl>
                                          <p:spTgt spid="39"/>
                                        </p:tgtEl>
                                        <p:attrNameLst>
                                          <p:attrName>style.visibility</p:attrName>
                                        </p:attrNameLst>
                                      </p:cBhvr>
                                      <p:to>
                                        <p:strVal val="visible"/>
                                      </p:to>
                                    </p:set>
                                    <p:anim calcmode="lin" valueType="num">
                                      <p:cBhvr>
                                        <p:cTn id="52" dur="600" fill="hold"/>
                                        <p:tgtEl>
                                          <p:spTgt spid="39"/>
                                        </p:tgtEl>
                                        <p:attrNameLst>
                                          <p:attrName>ppt_x</p:attrName>
                                        </p:attrNameLst>
                                      </p:cBhvr>
                                      <p:tavLst>
                                        <p:tav tm="0">
                                          <p:val>
                                            <p:strVal val="#ppt_x"/>
                                          </p:val>
                                        </p:tav>
                                        <p:tav tm="100000">
                                          <p:val>
                                            <p:strVal val="#ppt_x"/>
                                          </p:val>
                                        </p:tav>
                                      </p:tavLst>
                                    </p:anim>
                                    <p:anim calcmode="lin" valueType="num">
                                      <p:cBhvr>
                                        <p:cTn id="53" dur="6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2850"/>
                            </p:stCondLst>
                            <p:childTnLst>
                              <p:par>
                                <p:cTn id="55" presetID="10" presetClass="entr" presetSubtype="0"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335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385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4350"/>
                            </p:stCondLst>
                            <p:childTnLst>
                              <p:par>
                                <p:cTn id="67" presetID="10" presetClass="entr" presetSubtype="0"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childTnLst>
                          </p:cTn>
                        </p:par>
                        <p:par>
                          <p:cTn id="70" fill="hold">
                            <p:stCondLst>
                              <p:cond delay="485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7" grpId="0" advAuto="0"/>
      <p:bldP spid="12" grpId="0" advAuto="0"/>
      <p:bldP spid="17" grpId="0" advAuto="0"/>
      <p:bldP spid="22" grpId="0" advAuto="0"/>
      <p:bldP spid="27" grpId="0" advAuto="0"/>
      <p:bldP spid="30" grpId="0" animBg="1" advAuto="0"/>
      <p:bldP spid="33" grpId="0" advAuto="0"/>
      <p:bldP spid="36" grpId="0" animBg="1" advAuto="0"/>
      <p:bldP spid="39" grpId="0" advAuto="0"/>
      <p:bldP spid="43" grpId="0"/>
      <p:bldP spid="46" grpId="0"/>
      <p:bldP spid="49" grpId="0"/>
      <p:bldP spid="52" grpId="0"/>
      <p:bldP spid="55"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6" name="矩形 45"/>
            <p:cNvSpPr/>
            <p:nvPr/>
          </p:nvSpPr>
          <p:spPr>
            <a:xfrm>
              <a:off x="170694" y="261768"/>
              <a:ext cx="3936003" cy="611981"/>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Arial" panose="020B0604020202020204"/>
                  <a:ea typeface="方正兰亭超细黑简体" panose="02000000000000000000" charset="-122"/>
                  <a:cs typeface="+mn-ea"/>
                  <a:sym typeface="Arial" panose="020B0604020202020204"/>
                </a:rPr>
                <a:t>04</a:t>
              </a:r>
              <a:endParaRPr lang="zh-CN" altLang="en-US" sz="8000" dirty="0">
                <a:solidFill>
                  <a:schemeClr val="bg1">
                    <a:lumMod val="95000"/>
                  </a:schemeClr>
                </a:solidFill>
                <a:latin typeface="Arial" panose="020B0604020202020204"/>
                <a:ea typeface="方正兰亭超细黑简体" panose="02000000000000000000" charset="-122"/>
                <a:cs typeface="+mn-ea"/>
                <a:sym typeface="Arial" panose="020B0604020202020204"/>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工作存在不足之处</a:t>
            </a:r>
            <a:endParaRPr lang="en-GB" altLang="zh-CN"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点击此处添加副标题文本内容</a:t>
            </a:r>
            <a:endParaRPr lang="zh-CN" altLang="en-US" sz="16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42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5291568"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 name="Shape 2013"/>
          <p:cNvSpPr/>
          <p:nvPr/>
        </p:nvSpPr>
        <p:spPr>
          <a:xfrm>
            <a:off x="5291568" y="2879192"/>
            <a:ext cx="2671029" cy="1263620"/>
          </a:xfrm>
          <a:prstGeom prst="roundRect">
            <a:avLst>
              <a:gd name="adj" fmla="val 6925"/>
            </a:avLst>
          </a:prstGeom>
          <a:noFill/>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4" name="Shape 2014"/>
          <p:cNvSpPr/>
          <p:nvPr/>
        </p:nvSpPr>
        <p:spPr>
          <a:xfrm>
            <a:off x="1186463" y="2878522"/>
            <a:ext cx="2671029" cy="1264959"/>
          </a:xfrm>
          <a:prstGeom prst="roundRect">
            <a:avLst>
              <a:gd name="adj" fmla="val 6918"/>
            </a:avLst>
          </a:prstGeom>
          <a:noFill/>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5" name="Shape 2015"/>
          <p:cNvSpPr/>
          <p:nvPr/>
        </p:nvSpPr>
        <p:spPr>
          <a:xfrm>
            <a:off x="1186463" y="1431335"/>
            <a:ext cx="2671029" cy="1264960"/>
          </a:xfrm>
          <a:prstGeom prst="roundRect">
            <a:avLst>
              <a:gd name="adj" fmla="val 6918"/>
            </a:avLst>
          </a:prstGeom>
          <a:noFill/>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6" name="Shape 2016"/>
          <p:cNvSpPr/>
          <p:nvPr/>
        </p:nvSpPr>
        <p:spPr>
          <a:xfrm>
            <a:off x="3488945" y="1707066"/>
            <a:ext cx="2165927" cy="21659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7" name="Shape 2021"/>
          <p:cNvSpPr/>
          <p:nvPr/>
        </p:nvSpPr>
        <p:spPr>
          <a:xfrm>
            <a:off x="1747495" y="1851670"/>
            <a:ext cx="1741450" cy="382439"/>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8" name="Shape 2022"/>
          <p:cNvSpPr/>
          <p:nvPr/>
        </p:nvSpPr>
        <p:spPr>
          <a:xfrm>
            <a:off x="1741649" y="1537860"/>
            <a:ext cx="1401999" cy="301211"/>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9" name="Shape 2023"/>
          <p:cNvSpPr/>
          <p:nvPr/>
        </p:nvSpPr>
        <p:spPr>
          <a:xfrm>
            <a:off x="1747495" y="3304099"/>
            <a:ext cx="1741450" cy="364164"/>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0" name="Shape 2024"/>
          <p:cNvSpPr/>
          <p:nvPr/>
        </p:nvSpPr>
        <p:spPr>
          <a:xfrm>
            <a:off x="1741649" y="3011260"/>
            <a:ext cx="1401999" cy="301211"/>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1" name="Shape 2025"/>
          <p:cNvSpPr/>
          <p:nvPr/>
        </p:nvSpPr>
        <p:spPr>
          <a:xfrm>
            <a:off x="5654872" y="1851670"/>
            <a:ext cx="1734500" cy="382439"/>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2" name="Shape 2026"/>
          <p:cNvSpPr/>
          <p:nvPr/>
        </p:nvSpPr>
        <p:spPr>
          <a:xfrm>
            <a:off x="5987765" y="1537860"/>
            <a:ext cx="1401999" cy="301211"/>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3" name="Shape 2027"/>
          <p:cNvSpPr/>
          <p:nvPr/>
        </p:nvSpPr>
        <p:spPr>
          <a:xfrm>
            <a:off x="5654873" y="3304101"/>
            <a:ext cx="1734500" cy="364163"/>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4" name="Shape 2028"/>
          <p:cNvSpPr/>
          <p:nvPr/>
        </p:nvSpPr>
        <p:spPr>
          <a:xfrm>
            <a:off x="5987765" y="3011260"/>
            <a:ext cx="1401999" cy="301211"/>
          </a:xfrm>
          <a:prstGeom prst="rect">
            <a:avLst/>
          </a:prstGeom>
          <a:ln w="12700">
            <a:miter lim="400000"/>
          </a:ln>
        </p:spPr>
        <p:txBody>
          <a:bodyPr lIns="0" tIns="0" rIns="0" bIns="0" anchor="ctr"/>
          <a:lstStyle>
            <a:lvl1pPr algn="r">
              <a:defRPr sz="3500">
                <a:solidFill>
                  <a:srgbClr val="53585F"/>
                </a:solidFill>
              </a:defRPr>
            </a:lvl1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nvGrpSpPr>
          <p:cNvPr id="15" name="Group 2031"/>
          <p:cNvGrpSpPr/>
          <p:nvPr/>
        </p:nvGrpSpPr>
        <p:grpSpPr>
          <a:xfrm>
            <a:off x="830480" y="1705508"/>
            <a:ext cx="716614" cy="716614"/>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grpSp>
        <p:nvGrpSpPr>
          <p:cNvPr id="18" name="Group 2034"/>
          <p:cNvGrpSpPr/>
          <p:nvPr/>
        </p:nvGrpSpPr>
        <p:grpSpPr>
          <a:xfrm>
            <a:off x="832480" y="3154696"/>
            <a:ext cx="712613" cy="712613"/>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sp>
        <p:nvSpPr>
          <p:cNvPr id="21" name="Shape 2035"/>
          <p:cNvSpPr/>
          <p:nvPr/>
        </p:nvSpPr>
        <p:spPr>
          <a:xfrm>
            <a:off x="7602706" y="3154695"/>
            <a:ext cx="712614" cy="712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9050" tIns="19050" rIns="19050" bIns="1905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nvGrpSpPr>
          <p:cNvPr id="22" name="Group 2040"/>
          <p:cNvGrpSpPr/>
          <p:nvPr/>
        </p:nvGrpSpPr>
        <p:grpSpPr>
          <a:xfrm>
            <a:off x="7598725" y="1705508"/>
            <a:ext cx="716614" cy="716614"/>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25400" tIns="25400" rIns="25400" bIns="2540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sp>
        <p:nvSpPr>
          <p:cNvPr id="26" name="Text Placeholder 5"/>
          <p:cNvSpPr txBox="1"/>
          <p:nvPr/>
        </p:nvSpPr>
        <p:spPr>
          <a:xfrm>
            <a:off x="3995936" y="2535971"/>
            <a:ext cx="1151616" cy="4752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Arial" panose="020B0604020202020204"/>
                <a:ea typeface="方正兰亭超细黑简体" panose="02000000000000000000" charset="-122"/>
                <a:cs typeface="+mn-ea"/>
                <a:sym typeface="Arial" panose="020B0604020202020204"/>
              </a:rPr>
              <a:t>点击输入标题内容</a:t>
            </a:r>
            <a:endParaRPr lang="en-GB" altLang="zh-CN" sz="20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0" name="Shape 2036"/>
          <p:cNvSpPr/>
          <p:nvPr/>
        </p:nvSpPr>
        <p:spPr>
          <a:xfrm>
            <a:off x="7808217" y="3350150"/>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85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35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85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35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85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3350"/>
                            </p:stCondLst>
                            <p:childTnLst>
                              <p:par>
                                <p:cTn id="42" presetID="53" presetClass="entr" presetSubtype="16"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38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childTnLst>
                          </p:cTn>
                        </p:par>
                        <p:par>
                          <p:cTn id="53" fill="hold">
                            <p:stCondLst>
                              <p:cond delay="435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850"/>
                            </p:stCondLst>
                            <p:childTnLst>
                              <p:par>
                                <p:cTn id="61" presetID="53" presetClass="entr" presetSubtype="16" fill="hold" grpId="0"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par>
                          <p:cTn id="66" fill="hold">
                            <p:stCondLst>
                              <p:cond delay="5350"/>
                            </p:stCondLst>
                            <p:childTnLst>
                              <p:par>
                                <p:cTn id="67" presetID="53" presetClass="entr" presetSubtype="16"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585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par>
                          <p:cTn id="79" fill="hold">
                            <p:stCondLst>
                              <p:cond delay="6350"/>
                            </p:stCondLst>
                            <p:childTnLst>
                              <p:par>
                                <p:cTn id="80" presetID="53" presetClass="entr" presetSubtype="16" fill="hold" grpId="0"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p:cTn id="82" dur="500" fill="hold"/>
                                        <p:tgtEl>
                                          <p:spTgt spid="3"/>
                                        </p:tgtEl>
                                        <p:attrNameLst>
                                          <p:attrName>ppt_w</p:attrName>
                                        </p:attrNameLst>
                                      </p:cBhvr>
                                      <p:tavLst>
                                        <p:tav tm="0">
                                          <p:val>
                                            <p:fltVal val="0"/>
                                          </p:val>
                                        </p:tav>
                                        <p:tav tm="100000">
                                          <p:val>
                                            <p:strVal val="#ppt_w"/>
                                          </p:val>
                                        </p:tav>
                                      </p:tavLst>
                                    </p:anim>
                                    <p:anim calcmode="lin" valueType="num">
                                      <p:cBhvr>
                                        <p:cTn id="83" dur="500" fill="hold"/>
                                        <p:tgtEl>
                                          <p:spTgt spid="3"/>
                                        </p:tgtEl>
                                        <p:attrNameLst>
                                          <p:attrName>ppt_h</p:attrName>
                                        </p:attrNameLst>
                                      </p:cBhvr>
                                      <p:tavLst>
                                        <p:tav tm="0">
                                          <p:val>
                                            <p:fltVal val="0"/>
                                          </p:val>
                                        </p:tav>
                                        <p:tav tm="100000">
                                          <p:val>
                                            <p:strVal val="#ppt_h"/>
                                          </p:val>
                                        </p:tav>
                                      </p:tavLst>
                                    </p:anim>
                                    <p:animEffect transition="in" filter="fade">
                                      <p:cBhvr>
                                        <p:cTn id="84" dur="500"/>
                                        <p:tgtEl>
                                          <p:spTgt spid="3"/>
                                        </p:tgtEl>
                                      </p:cBhvr>
                                    </p:animEffect>
                                  </p:childTnLst>
                                </p:cTn>
                              </p:par>
                            </p:childTnLst>
                          </p:cTn>
                        </p:par>
                        <p:par>
                          <p:cTn id="85" fill="hold">
                            <p:stCondLst>
                              <p:cond delay="6850"/>
                            </p:stCondLst>
                            <p:childTnLst>
                              <p:par>
                                <p:cTn id="86" presetID="53" presetClass="entr" presetSubtype="16"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par>
                          <p:cTn id="91" fill="hold">
                            <p:stCondLst>
                              <p:cond delay="7350"/>
                            </p:stCondLst>
                            <p:childTnLst>
                              <p:par>
                                <p:cTn id="92" presetID="10" presetClass="entr" presetSubtype="0" fill="hold" grpId="0" nodeType="after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6" grpId="0"/>
      <p:bldP spid="30" grpId="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Freeform 7"/>
          <p:cNvSpPr>
            <a:spLocks noChangeArrowheads="1"/>
          </p:cNvSpPr>
          <p:nvPr/>
        </p:nvSpPr>
        <p:spPr bwMode="auto">
          <a:xfrm>
            <a:off x="3965575" y="1411437"/>
            <a:ext cx="1038225" cy="915987"/>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chemeClr val="accent1"/>
          </a:solidFill>
          <a:ln>
            <a:noFill/>
          </a:ln>
        </p:spPr>
        <p:txBody>
          <a:bodyPr/>
          <a:lstStyle/>
          <a:p>
            <a:endParaRPr lang="zh-CN" altLang="zh-CN">
              <a:solidFill>
                <a:srgbClr val="000000"/>
              </a:solidFill>
              <a:latin typeface="Arial" panose="020B0604020202020204"/>
              <a:ea typeface="方正兰亭超细黑简体" panose="02000000000000000000" charset="-122"/>
              <a:cs typeface="+mn-ea"/>
              <a:sym typeface="Arial" panose="020B0604020202020204"/>
            </a:endParaRPr>
          </a:p>
        </p:txBody>
      </p:sp>
      <p:sp>
        <p:nvSpPr>
          <p:cNvPr id="33" name="Freeform 8"/>
          <p:cNvSpPr>
            <a:spLocks noChangeArrowheads="1"/>
          </p:cNvSpPr>
          <p:nvPr/>
        </p:nvSpPr>
        <p:spPr bwMode="auto">
          <a:xfrm>
            <a:off x="2936875" y="2327424"/>
            <a:ext cx="1028700" cy="99060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chemeClr val="accent1"/>
          </a:solidFill>
          <a:ln>
            <a:noFill/>
          </a:ln>
        </p:spPr>
        <p:txBody>
          <a:bodyPr/>
          <a:lstStyle/>
          <a:p>
            <a:endParaRPr lang="zh-CN" altLang="zh-CN">
              <a:solidFill>
                <a:srgbClr val="000000"/>
              </a:solidFill>
              <a:latin typeface="Arial" panose="020B0604020202020204"/>
              <a:ea typeface="方正兰亭超细黑简体" panose="02000000000000000000" charset="-122"/>
              <a:cs typeface="+mn-ea"/>
              <a:sym typeface="Arial" panose="020B0604020202020204"/>
            </a:endParaRPr>
          </a:p>
        </p:txBody>
      </p:sp>
      <p:sp>
        <p:nvSpPr>
          <p:cNvPr id="34" name="Freeform 9"/>
          <p:cNvSpPr>
            <a:spLocks noChangeArrowheads="1"/>
          </p:cNvSpPr>
          <p:nvPr/>
        </p:nvSpPr>
        <p:spPr bwMode="auto">
          <a:xfrm>
            <a:off x="3527425" y="3318024"/>
            <a:ext cx="955675" cy="104457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chemeClr val="accent1"/>
          </a:solidFill>
          <a:ln>
            <a:noFill/>
          </a:ln>
        </p:spPr>
        <p:txBody>
          <a:bodyPr/>
          <a:lstStyle/>
          <a:p>
            <a:endParaRPr lang="zh-CN" altLang="zh-CN">
              <a:solidFill>
                <a:srgbClr val="000000"/>
              </a:solidFill>
              <a:latin typeface="Arial" panose="020B0604020202020204"/>
              <a:ea typeface="方正兰亭超细黑简体" panose="02000000000000000000" charset="-122"/>
              <a:cs typeface="+mn-ea"/>
              <a:sym typeface="Arial" panose="020B0604020202020204"/>
            </a:endParaRPr>
          </a:p>
        </p:txBody>
      </p:sp>
      <p:sp>
        <p:nvSpPr>
          <p:cNvPr id="35" name="Freeform 10"/>
          <p:cNvSpPr>
            <a:spLocks noChangeArrowheads="1"/>
          </p:cNvSpPr>
          <p:nvPr/>
        </p:nvSpPr>
        <p:spPr bwMode="auto">
          <a:xfrm>
            <a:off x="4483100" y="3318024"/>
            <a:ext cx="958850" cy="104457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chemeClr val="accent1"/>
          </a:solidFill>
          <a:ln>
            <a:noFill/>
          </a:ln>
        </p:spPr>
        <p:txBody>
          <a:bodyPr/>
          <a:lstStyle/>
          <a:p>
            <a:endParaRPr lang="zh-CN" altLang="zh-CN">
              <a:solidFill>
                <a:srgbClr val="000000"/>
              </a:solidFill>
              <a:latin typeface="Arial" panose="020B0604020202020204"/>
              <a:ea typeface="方正兰亭超细黑简体" panose="02000000000000000000" charset="-122"/>
              <a:cs typeface="+mn-ea"/>
              <a:sym typeface="Arial" panose="020B0604020202020204"/>
            </a:endParaRPr>
          </a:p>
        </p:txBody>
      </p:sp>
      <p:sp>
        <p:nvSpPr>
          <p:cNvPr id="36" name="Freeform 11"/>
          <p:cNvSpPr>
            <a:spLocks noChangeArrowheads="1"/>
          </p:cNvSpPr>
          <p:nvPr/>
        </p:nvSpPr>
        <p:spPr bwMode="auto">
          <a:xfrm>
            <a:off x="5003800" y="2327424"/>
            <a:ext cx="1028700" cy="99060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chemeClr val="accent1"/>
          </a:solidFill>
          <a:ln>
            <a:noFill/>
          </a:ln>
        </p:spPr>
        <p:txBody>
          <a:bodyPr/>
          <a:lstStyle/>
          <a:p>
            <a:endParaRPr lang="zh-CN" altLang="zh-CN">
              <a:solidFill>
                <a:srgbClr val="000000"/>
              </a:solidFill>
              <a:latin typeface="Arial" panose="020B0604020202020204"/>
              <a:ea typeface="方正兰亭超细黑简体" panose="02000000000000000000" charset="-122"/>
              <a:cs typeface="+mn-ea"/>
              <a:sym typeface="Arial" panose="020B0604020202020204"/>
            </a:endParaRPr>
          </a:p>
        </p:txBody>
      </p:sp>
      <p:sp>
        <p:nvSpPr>
          <p:cNvPr id="37" name="矩形 7"/>
          <p:cNvSpPr>
            <a:spLocks noChangeArrowheads="1"/>
          </p:cNvSpPr>
          <p:nvPr/>
        </p:nvSpPr>
        <p:spPr bwMode="auto">
          <a:xfrm>
            <a:off x="4303713" y="1830537"/>
            <a:ext cx="3571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Arial" panose="020B0604020202020204"/>
                <a:ea typeface="方正兰亭超细黑简体" panose="02000000000000000000" charset="-122"/>
                <a:cs typeface="+mn-ea"/>
                <a:sym typeface="Arial" panose="020B0604020202020204"/>
              </a:rPr>
              <a:t>01</a:t>
            </a:r>
            <a:endParaRPr lang="zh-CN" altLang="en-US" sz="28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8" name="矩形 8"/>
          <p:cNvSpPr>
            <a:spLocks noChangeArrowheads="1"/>
          </p:cNvSpPr>
          <p:nvPr/>
        </p:nvSpPr>
        <p:spPr bwMode="auto">
          <a:xfrm>
            <a:off x="5264150" y="2514749"/>
            <a:ext cx="35718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Arial" panose="020B0604020202020204"/>
                <a:ea typeface="方正兰亭超细黑简体" panose="02000000000000000000" charset="-122"/>
                <a:cs typeface="+mn-ea"/>
                <a:sym typeface="Arial" panose="020B0604020202020204"/>
              </a:rPr>
              <a:t>02</a:t>
            </a:r>
            <a:endParaRPr lang="zh-CN" altLang="en-US" sz="28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9" name="矩形 9"/>
          <p:cNvSpPr>
            <a:spLocks noChangeArrowheads="1"/>
          </p:cNvSpPr>
          <p:nvPr/>
        </p:nvSpPr>
        <p:spPr bwMode="auto">
          <a:xfrm>
            <a:off x="4905375" y="3654574"/>
            <a:ext cx="35718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Arial" panose="020B0604020202020204"/>
                <a:ea typeface="方正兰亭超细黑简体" panose="02000000000000000000" charset="-122"/>
                <a:cs typeface="+mn-ea"/>
                <a:sym typeface="Arial" panose="020B0604020202020204"/>
              </a:rPr>
              <a:t>03</a:t>
            </a:r>
            <a:endParaRPr lang="zh-CN" altLang="en-US" sz="28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40" name="矩形 10"/>
          <p:cNvSpPr>
            <a:spLocks noChangeArrowheads="1"/>
          </p:cNvSpPr>
          <p:nvPr/>
        </p:nvSpPr>
        <p:spPr bwMode="auto">
          <a:xfrm>
            <a:off x="3646488" y="3668862"/>
            <a:ext cx="3571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Arial" panose="020B0604020202020204"/>
                <a:ea typeface="方正兰亭超细黑简体" panose="02000000000000000000" charset="-122"/>
                <a:cs typeface="+mn-ea"/>
                <a:sym typeface="Arial" panose="020B0604020202020204"/>
              </a:rPr>
              <a:t>04</a:t>
            </a:r>
            <a:endParaRPr lang="zh-CN" altLang="en-US" sz="28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41" name="矩形 11"/>
          <p:cNvSpPr>
            <a:spLocks noChangeArrowheads="1"/>
          </p:cNvSpPr>
          <p:nvPr/>
        </p:nvSpPr>
        <p:spPr bwMode="auto">
          <a:xfrm>
            <a:off x="3348038" y="2524274"/>
            <a:ext cx="3571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a:solidFill>
                  <a:schemeClr val="bg1"/>
                </a:solidFill>
                <a:latin typeface="Arial" panose="020B0604020202020204"/>
                <a:ea typeface="方正兰亭超细黑简体" panose="02000000000000000000" charset="-122"/>
                <a:cs typeface="+mn-ea"/>
                <a:sym typeface="Arial" panose="020B0604020202020204"/>
              </a:rPr>
              <a:t>05</a:t>
            </a:r>
            <a:endParaRPr lang="zh-CN" altLang="en-US" sz="2800">
              <a:solidFill>
                <a:schemeClr val="bg1"/>
              </a:solidFill>
              <a:latin typeface="Arial" panose="020B0604020202020204"/>
              <a:ea typeface="方正兰亭超细黑简体" panose="02000000000000000000" charset="-122"/>
              <a:cs typeface="+mn-ea"/>
              <a:sym typeface="Arial" panose="020B0604020202020204"/>
            </a:endParaRPr>
          </a:p>
        </p:txBody>
      </p:sp>
      <p:sp>
        <p:nvSpPr>
          <p:cNvPr id="42" name="TextBox 12"/>
          <p:cNvSpPr>
            <a:spLocks noChangeArrowheads="1"/>
          </p:cNvSpPr>
          <p:nvPr/>
        </p:nvSpPr>
        <p:spPr bwMode="auto">
          <a:xfrm>
            <a:off x="4879975" y="1260624"/>
            <a:ext cx="2571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Arial" panose="020B0604020202020204"/>
                <a:ea typeface="方正兰亭超细黑简体" panose="02000000000000000000" charset="-122"/>
                <a:cs typeface="+mn-ea"/>
                <a:sym typeface="Arial" panose="020B0604020202020204"/>
              </a:rPr>
              <a:t>详写内容</a:t>
            </a:r>
            <a:r>
              <a:rPr lang="en-US" altLang="zh-CN" sz="1000">
                <a:solidFill>
                  <a:srgbClr val="595959"/>
                </a:solidFill>
                <a:latin typeface="Arial" panose="020B0604020202020204"/>
                <a:ea typeface="方正兰亭超细黑简体" panose="02000000000000000000" charset="-122"/>
                <a:cs typeface="+mn-ea"/>
                <a:sym typeface="Arial" panose="020B0604020202020204"/>
              </a:rPr>
              <a:t>……</a:t>
            </a:r>
            <a:r>
              <a:rPr lang="zh-CN" altLang="en-US" sz="1000">
                <a:solidFill>
                  <a:srgbClr val="595959"/>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a:solidFill>
                <a:srgbClr val="595959"/>
              </a:solidFill>
              <a:latin typeface="Arial" panose="020B0604020202020204"/>
              <a:ea typeface="方正兰亭超细黑简体" panose="02000000000000000000" charset="-122"/>
              <a:cs typeface="+mn-ea"/>
              <a:sym typeface="Arial" panose="020B0604020202020204"/>
            </a:endParaRPr>
          </a:p>
        </p:txBody>
      </p:sp>
      <p:sp>
        <p:nvSpPr>
          <p:cNvPr id="43" name="TextBox 13"/>
          <p:cNvSpPr>
            <a:spLocks noChangeArrowheads="1"/>
          </p:cNvSpPr>
          <p:nvPr/>
        </p:nvSpPr>
        <p:spPr bwMode="auto">
          <a:xfrm>
            <a:off x="6138863" y="2484587"/>
            <a:ext cx="210978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Arial" panose="020B0604020202020204"/>
                <a:ea typeface="方正兰亭超细黑简体" panose="02000000000000000000" charset="-122"/>
                <a:cs typeface="+mn-ea"/>
                <a:sym typeface="Arial" panose="020B0604020202020204"/>
              </a:rPr>
              <a:t>详写内容</a:t>
            </a:r>
            <a:r>
              <a:rPr lang="en-US" altLang="zh-CN" sz="1000">
                <a:solidFill>
                  <a:srgbClr val="595959"/>
                </a:solidFill>
                <a:latin typeface="Arial" panose="020B0604020202020204"/>
                <a:ea typeface="方正兰亭超细黑简体" panose="02000000000000000000" charset="-122"/>
                <a:cs typeface="+mn-ea"/>
                <a:sym typeface="Arial" panose="020B0604020202020204"/>
              </a:rPr>
              <a:t>……</a:t>
            </a:r>
            <a:r>
              <a:rPr lang="zh-CN" altLang="en-US" sz="1000">
                <a:solidFill>
                  <a:srgbClr val="595959"/>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a:solidFill>
                <a:srgbClr val="595959"/>
              </a:solidFill>
              <a:latin typeface="Arial" panose="020B0604020202020204"/>
              <a:ea typeface="方正兰亭超细黑简体" panose="02000000000000000000" charset="-122"/>
              <a:cs typeface="+mn-ea"/>
              <a:sym typeface="Arial" panose="020B0604020202020204"/>
            </a:endParaRPr>
          </a:p>
        </p:txBody>
      </p:sp>
      <p:sp>
        <p:nvSpPr>
          <p:cNvPr id="44" name="TextBox 14"/>
          <p:cNvSpPr>
            <a:spLocks noChangeArrowheads="1"/>
          </p:cNvSpPr>
          <p:nvPr/>
        </p:nvSpPr>
        <p:spPr bwMode="auto">
          <a:xfrm>
            <a:off x="5622925" y="3930799"/>
            <a:ext cx="21097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a:solidFill>
                  <a:srgbClr val="595959"/>
                </a:solidFill>
                <a:latin typeface="Arial" panose="020B0604020202020204"/>
                <a:ea typeface="方正兰亭超细黑简体" panose="02000000000000000000" charset="-122"/>
                <a:cs typeface="+mn-ea"/>
                <a:sym typeface="Arial" panose="020B0604020202020204"/>
              </a:rPr>
              <a:t>详写内容</a:t>
            </a:r>
            <a:r>
              <a:rPr lang="en-US" altLang="zh-CN" sz="1000">
                <a:solidFill>
                  <a:srgbClr val="595959"/>
                </a:solidFill>
                <a:latin typeface="Arial" panose="020B0604020202020204"/>
                <a:ea typeface="方正兰亭超细黑简体" panose="02000000000000000000" charset="-122"/>
                <a:cs typeface="+mn-ea"/>
                <a:sym typeface="Arial" panose="020B0604020202020204"/>
              </a:rPr>
              <a:t>……</a:t>
            </a:r>
            <a:r>
              <a:rPr lang="zh-CN" altLang="en-US" sz="1000">
                <a:solidFill>
                  <a:srgbClr val="595959"/>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a:solidFill>
                <a:srgbClr val="595959"/>
              </a:solidFill>
              <a:latin typeface="Arial" panose="020B0604020202020204"/>
              <a:ea typeface="方正兰亭超细黑简体" panose="02000000000000000000" charset="-122"/>
              <a:cs typeface="+mn-ea"/>
              <a:sym typeface="Arial" panose="020B0604020202020204"/>
            </a:endParaRPr>
          </a:p>
        </p:txBody>
      </p:sp>
      <p:sp>
        <p:nvSpPr>
          <p:cNvPr id="45" name="TextBox 15"/>
          <p:cNvSpPr>
            <a:spLocks noChangeArrowheads="1"/>
          </p:cNvSpPr>
          <p:nvPr/>
        </p:nvSpPr>
        <p:spPr bwMode="auto">
          <a:xfrm>
            <a:off x="1136650" y="3629174"/>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rgbClr val="595959"/>
                </a:solidFill>
                <a:latin typeface="Arial" panose="020B0604020202020204"/>
                <a:ea typeface="方正兰亭超细黑简体" panose="02000000000000000000" charset="-122"/>
                <a:cs typeface="+mn-ea"/>
                <a:sym typeface="Arial" panose="020B0604020202020204"/>
              </a:rPr>
              <a:t>……</a:t>
            </a:r>
            <a:r>
              <a:rPr lang="zh-CN" altLang="en-US" sz="1000" dirty="0">
                <a:solidFill>
                  <a:srgbClr val="595959"/>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rgbClr val="595959"/>
              </a:solidFill>
              <a:latin typeface="Arial" panose="020B0604020202020204"/>
              <a:ea typeface="方正兰亭超细黑简体" panose="02000000000000000000" charset="-122"/>
              <a:cs typeface="+mn-ea"/>
              <a:sym typeface="Arial" panose="020B0604020202020204"/>
            </a:endParaRPr>
          </a:p>
        </p:txBody>
      </p:sp>
      <p:sp>
        <p:nvSpPr>
          <p:cNvPr id="46" name="TextBox 16"/>
          <p:cNvSpPr>
            <a:spLocks noChangeArrowheads="1"/>
          </p:cNvSpPr>
          <p:nvPr/>
        </p:nvSpPr>
        <p:spPr bwMode="auto">
          <a:xfrm>
            <a:off x="1136650" y="1881337"/>
            <a:ext cx="2108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rgbClr val="595959"/>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rgbClr val="595959"/>
                </a:solidFill>
                <a:latin typeface="Arial" panose="020B0604020202020204"/>
                <a:ea typeface="方正兰亭超细黑简体" panose="02000000000000000000" charset="-122"/>
                <a:cs typeface="+mn-ea"/>
                <a:sym typeface="Arial" panose="020B0604020202020204"/>
              </a:rPr>
              <a:t>……</a:t>
            </a:r>
            <a:r>
              <a:rPr lang="zh-CN" altLang="en-US" sz="1000" dirty="0">
                <a:solidFill>
                  <a:srgbClr val="595959"/>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rgbClr val="595959"/>
              </a:solidFill>
              <a:latin typeface="Arial" panose="020B0604020202020204"/>
              <a:ea typeface="方正兰亭超细黑简体" panose="02000000000000000000" charset="-122"/>
              <a:cs typeface="+mn-ea"/>
              <a:sym typeface="Arial" panose="020B0604020202020204"/>
            </a:endParaRPr>
          </a:p>
        </p:txBody>
      </p:sp>
      <p:sp>
        <p:nvSpPr>
          <p:cNvPr id="47" name="TextBox 17"/>
          <p:cNvSpPr>
            <a:spLocks noChangeArrowheads="1"/>
          </p:cNvSpPr>
          <p:nvPr/>
        </p:nvSpPr>
        <p:spPr bwMode="auto">
          <a:xfrm>
            <a:off x="4879975" y="1059133"/>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8" name="TextBox 18"/>
          <p:cNvSpPr>
            <a:spLocks noChangeArrowheads="1"/>
          </p:cNvSpPr>
          <p:nvPr/>
        </p:nvSpPr>
        <p:spPr bwMode="auto">
          <a:xfrm>
            <a:off x="6138863" y="2260871"/>
            <a:ext cx="12620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9" name="TextBox 19"/>
          <p:cNvSpPr>
            <a:spLocks noChangeArrowheads="1"/>
          </p:cNvSpPr>
          <p:nvPr/>
        </p:nvSpPr>
        <p:spPr bwMode="auto">
          <a:xfrm>
            <a:off x="5622925" y="3708671"/>
            <a:ext cx="12620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20"/>
          <p:cNvSpPr>
            <a:spLocks noChangeArrowheads="1"/>
          </p:cNvSpPr>
          <p:nvPr/>
        </p:nvSpPr>
        <p:spPr bwMode="auto">
          <a:xfrm>
            <a:off x="1136650" y="3403871"/>
            <a:ext cx="12031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1" name="TextBox 21"/>
          <p:cNvSpPr>
            <a:spLocks noChangeArrowheads="1"/>
          </p:cNvSpPr>
          <p:nvPr/>
        </p:nvSpPr>
        <p:spPr bwMode="auto">
          <a:xfrm>
            <a:off x="1136650" y="1649683"/>
            <a:ext cx="10810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2" name="TextBox 22"/>
          <p:cNvSpPr>
            <a:spLocks noChangeArrowheads="1"/>
          </p:cNvSpPr>
          <p:nvPr/>
        </p:nvSpPr>
        <p:spPr bwMode="auto">
          <a:xfrm>
            <a:off x="3995936" y="2737832"/>
            <a:ext cx="9913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Arial" panose="020B0604020202020204"/>
                <a:ea typeface="方正兰亭超细黑简体" panose="02000000000000000000" charset="-122"/>
                <a:cs typeface="+mn-ea"/>
                <a:sym typeface="Arial" panose="020B0604020202020204"/>
              </a:rPr>
              <a:t>点击添加标题内容</a:t>
            </a:r>
            <a:endParaRPr lang="zh-CN" altLang="en-US" b="1" dirty="0">
              <a:solidFill>
                <a:schemeClr val="accent1"/>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23" presetClass="entr" presetSubtype="52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 calcmode="lin" valueType="num">
                                      <p:cBhvr>
                                        <p:cTn id="17" dur="500" fill="hold"/>
                                        <p:tgtEl>
                                          <p:spTgt spid="32"/>
                                        </p:tgtEl>
                                        <p:attrNameLst>
                                          <p:attrName>ppt_x</p:attrName>
                                        </p:attrNameLst>
                                      </p:cBhvr>
                                      <p:tavLst>
                                        <p:tav tm="0">
                                          <p:val>
                                            <p:fltVal val="0.5"/>
                                          </p:val>
                                        </p:tav>
                                        <p:tav tm="100000">
                                          <p:val>
                                            <p:strVal val="#ppt_x"/>
                                          </p:val>
                                        </p:tav>
                                      </p:tavLst>
                                    </p:anim>
                                    <p:anim calcmode="lin" valueType="num">
                                      <p:cBhvr>
                                        <p:cTn id="18" dur="500" fill="hold"/>
                                        <p:tgtEl>
                                          <p:spTgt spid="32"/>
                                        </p:tgtEl>
                                        <p:attrNameLst>
                                          <p:attrName>ppt_y</p:attrName>
                                        </p:attrNameLst>
                                      </p:cBhvr>
                                      <p:tavLst>
                                        <p:tav tm="0">
                                          <p:val>
                                            <p:fltVal val="0.5"/>
                                          </p:val>
                                        </p:tav>
                                        <p:tav tm="100000">
                                          <p:val>
                                            <p:strVal val="#ppt_y"/>
                                          </p:val>
                                        </p:tav>
                                      </p:tavLst>
                                    </p:anim>
                                  </p:childTnLst>
                                </p:cTn>
                              </p:par>
                              <p:par>
                                <p:cTn id="19" presetID="23" presetClass="entr" presetSubtype="528"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par>
                                <p:cTn id="25" presetID="23" presetClass="entr" presetSubtype="52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 calcmode="lin" valueType="num">
                                      <p:cBhvr>
                                        <p:cTn id="29" dur="500" fill="hold"/>
                                        <p:tgtEl>
                                          <p:spTgt spid="34"/>
                                        </p:tgtEl>
                                        <p:attrNameLst>
                                          <p:attrName>ppt_x</p:attrName>
                                        </p:attrNameLst>
                                      </p:cBhvr>
                                      <p:tavLst>
                                        <p:tav tm="0">
                                          <p:val>
                                            <p:fltVal val="0.5"/>
                                          </p:val>
                                        </p:tav>
                                        <p:tav tm="100000">
                                          <p:val>
                                            <p:strVal val="#ppt_x"/>
                                          </p:val>
                                        </p:tav>
                                      </p:tavLst>
                                    </p:anim>
                                    <p:anim calcmode="lin" valueType="num">
                                      <p:cBhvr>
                                        <p:cTn id="30" dur="500" fill="hold"/>
                                        <p:tgtEl>
                                          <p:spTgt spid="34"/>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 calcmode="lin" valueType="num">
                                      <p:cBhvr>
                                        <p:cTn id="35" dur="500" fill="hold"/>
                                        <p:tgtEl>
                                          <p:spTgt spid="35"/>
                                        </p:tgtEl>
                                        <p:attrNameLst>
                                          <p:attrName>ppt_x</p:attrName>
                                        </p:attrNameLst>
                                      </p:cBhvr>
                                      <p:tavLst>
                                        <p:tav tm="0">
                                          <p:val>
                                            <p:fltVal val="0.5"/>
                                          </p:val>
                                        </p:tav>
                                        <p:tav tm="100000">
                                          <p:val>
                                            <p:strVal val="#ppt_x"/>
                                          </p:val>
                                        </p:tav>
                                      </p:tavLst>
                                    </p:anim>
                                    <p:anim calcmode="lin" valueType="num">
                                      <p:cBhvr>
                                        <p:cTn id="36" dur="500" fill="hold"/>
                                        <p:tgtEl>
                                          <p:spTgt spid="35"/>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ppt_x</p:attrName>
                                        </p:attrNameLst>
                                      </p:cBhvr>
                                      <p:tavLst>
                                        <p:tav tm="0">
                                          <p:val>
                                            <p:fltVal val="0.5"/>
                                          </p:val>
                                        </p:tav>
                                        <p:tav tm="100000">
                                          <p:val>
                                            <p:strVal val="#ppt_x"/>
                                          </p:val>
                                        </p:tav>
                                      </p:tavLst>
                                    </p:anim>
                                    <p:anim calcmode="lin" valueType="num">
                                      <p:cBhvr>
                                        <p:cTn id="48" dur="500" fill="hold"/>
                                        <p:tgtEl>
                                          <p:spTgt spid="3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ppt_x</p:attrName>
                                        </p:attrNameLst>
                                      </p:cBhvr>
                                      <p:tavLst>
                                        <p:tav tm="0">
                                          <p:val>
                                            <p:fltVal val="0.5"/>
                                          </p:val>
                                        </p:tav>
                                        <p:tav tm="100000">
                                          <p:val>
                                            <p:strVal val="#ppt_x"/>
                                          </p:val>
                                        </p:tav>
                                      </p:tavLst>
                                    </p:anim>
                                    <p:anim calcmode="lin" valueType="num">
                                      <p:cBhvr>
                                        <p:cTn id="54" dur="500" fill="hold"/>
                                        <p:tgtEl>
                                          <p:spTgt spid="3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 calcmode="lin" valueType="num">
                                      <p:cBhvr>
                                        <p:cTn id="59" dur="500" fill="hold"/>
                                        <p:tgtEl>
                                          <p:spTgt spid="39"/>
                                        </p:tgtEl>
                                        <p:attrNameLst>
                                          <p:attrName>ppt_x</p:attrName>
                                        </p:attrNameLst>
                                      </p:cBhvr>
                                      <p:tavLst>
                                        <p:tav tm="0">
                                          <p:val>
                                            <p:fltVal val="0.5"/>
                                          </p:val>
                                        </p:tav>
                                        <p:tav tm="100000">
                                          <p:val>
                                            <p:strVal val="#ppt_x"/>
                                          </p:val>
                                        </p:tav>
                                      </p:tavLst>
                                    </p:anim>
                                    <p:anim calcmode="lin" valueType="num">
                                      <p:cBhvr>
                                        <p:cTn id="60" dur="500" fill="hold"/>
                                        <p:tgtEl>
                                          <p:spTgt spid="3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 calcmode="lin" valueType="num">
                                      <p:cBhvr>
                                        <p:cTn id="65" dur="500" fill="hold"/>
                                        <p:tgtEl>
                                          <p:spTgt spid="40"/>
                                        </p:tgtEl>
                                        <p:attrNameLst>
                                          <p:attrName>ppt_x</p:attrName>
                                        </p:attrNameLst>
                                      </p:cBhvr>
                                      <p:tavLst>
                                        <p:tav tm="0">
                                          <p:val>
                                            <p:fltVal val="0.5"/>
                                          </p:val>
                                        </p:tav>
                                        <p:tav tm="100000">
                                          <p:val>
                                            <p:strVal val="#ppt_x"/>
                                          </p:val>
                                        </p:tav>
                                      </p:tavLst>
                                    </p:anim>
                                    <p:anim calcmode="lin" valueType="num">
                                      <p:cBhvr>
                                        <p:cTn id="66" dur="500" fill="hold"/>
                                        <p:tgtEl>
                                          <p:spTgt spid="40"/>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p:cTn id="69" dur="500" fill="hold"/>
                                        <p:tgtEl>
                                          <p:spTgt spid="41"/>
                                        </p:tgtEl>
                                        <p:attrNameLst>
                                          <p:attrName>ppt_w</p:attrName>
                                        </p:attrNameLst>
                                      </p:cBhvr>
                                      <p:tavLst>
                                        <p:tav tm="0">
                                          <p:val>
                                            <p:fltVal val="0"/>
                                          </p:val>
                                        </p:tav>
                                        <p:tav tm="100000">
                                          <p:val>
                                            <p:strVal val="#ppt_w"/>
                                          </p:val>
                                        </p:tav>
                                      </p:tavLst>
                                    </p:anim>
                                    <p:anim calcmode="lin" valueType="num">
                                      <p:cBhvr>
                                        <p:cTn id="70" dur="500" fill="hold"/>
                                        <p:tgtEl>
                                          <p:spTgt spid="41"/>
                                        </p:tgtEl>
                                        <p:attrNameLst>
                                          <p:attrName>ppt_h</p:attrName>
                                        </p:attrNameLst>
                                      </p:cBhvr>
                                      <p:tavLst>
                                        <p:tav tm="0">
                                          <p:val>
                                            <p:fltVal val="0"/>
                                          </p:val>
                                        </p:tav>
                                        <p:tav tm="100000">
                                          <p:val>
                                            <p:strVal val="#ppt_h"/>
                                          </p:val>
                                        </p:tav>
                                      </p:tavLst>
                                    </p:anim>
                                    <p:anim calcmode="lin" valueType="num">
                                      <p:cBhvr>
                                        <p:cTn id="71" dur="500" fill="hold"/>
                                        <p:tgtEl>
                                          <p:spTgt spid="41"/>
                                        </p:tgtEl>
                                        <p:attrNameLst>
                                          <p:attrName>ppt_x</p:attrName>
                                        </p:attrNameLst>
                                      </p:cBhvr>
                                      <p:tavLst>
                                        <p:tav tm="0">
                                          <p:val>
                                            <p:fltVal val="0.5"/>
                                          </p:val>
                                        </p:tav>
                                        <p:tav tm="100000">
                                          <p:val>
                                            <p:strVal val="#ppt_x"/>
                                          </p:val>
                                        </p:tav>
                                      </p:tavLst>
                                    </p:anim>
                                    <p:anim calcmode="lin" valueType="num">
                                      <p:cBhvr>
                                        <p:cTn id="72" dur="500" fill="hold"/>
                                        <p:tgtEl>
                                          <p:spTgt spid="41"/>
                                        </p:tgtEl>
                                        <p:attrNameLst>
                                          <p:attrName>ppt_y</p:attrName>
                                        </p:attrNameLst>
                                      </p:cBhvr>
                                      <p:tavLst>
                                        <p:tav tm="0">
                                          <p:val>
                                            <p:fltVal val="0.5"/>
                                          </p:val>
                                        </p:tav>
                                        <p:tav tm="100000">
                                          <p:val>
                                            <p:strVal val="#ppt_y"/>
                                          </p:val>
                                        </p:tav>
                                      </p:tavLst>
                                    </p:anim>
                                  </p:childTnLst>
                                </p:cTn>
                              </p:par>
                            </p:childTnLst>
                          </p:cTn>
                        </p:par>
                        <p:par>
                          <p:cTn id="73" fill="hold">
                            <p:stCondLst>
                              <p:cond delay="1350"/>
                            </p:stCondLst>
                            <p:childTnLst>
                              <p:par>
                                <p:cTn id="74" presetID="10"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p:cBhvr>
                                        <p:cTn id="78" dur="500"/>
                                        <p:tgtEl>
                                          <p:spTgt spid="52"/>
                                        </p:tgtEl>
                                      </p:cBhvr>
                                    </p:animEffect>
                                  </p:childTnLst>
                                </p:cTn>
                              </p:par>
                            </p:childTnLst>
                          </p:cTn>
                        </p:par>
                        <p:par>
                          <p:cTn id="79" fill="hold">
                            <p:stCondLst>
                              <p:cond delay="1850"/>
                            </p:stCondLst>
                            <p:childTnLst>
                              <p:par>
                                <p:cTn id="80" presetID="22" presetClass="entr" presetSubtype="8"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p:cBhvr>
                                        <p:cTn id="82" dur="500"/>
                                        <p:tgtEl>
                                          <p:spTgt spid="47"/>
                                        </p:tgtEl>
                                      </p:cBhvr>
                                    </p:animEffect>
                                  </p:childTnLst>
                                </p:cTn>
                              </p:par>
                            </p:childTnLst>
                          </p:cTn>
                        </p:par>
                        <p:par>
                          <p:cTn id="83" fill="hold">
                            <p:stCondLst>
                              <p:cond delay="2350"/>
                            </p:stCondLst>
                            <p:childTnLst>
                              <p:par>
                                <p:cTn id="84" presetID="42"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par>
                          <p:cTn id="89" fill="hold">
                            <p:stCondLst>
                              <p:cond delay="3350"/>
                            </p:stCondLst>
                            <p:childTnLst>
                              <p:par>
                                <p:cTn id="90" presetID="22" presetClass="entr" presetSubtype="8" fill="hold" grpId="0"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p:cBhvr>
                                        <p:cTn id="92" dur="500"/>
                                        <p:tgtEl>
                                          <p:spTgt spid="48"/>
                                        </p:tgtEl>
                                      </p:cBhvr>
                                    </p:animEffect>
                                  </p:childTnLst>
                                </p:cTn>
                              </p:par>
                            </p:childTnLst>
                          </p:cTn>
                        </p:par>
                        <p:par>
                          <p:cTn id="93" fill="hold">
                            <p:stCondLst>
                              <p:cond delay="3850"/>
                            </p:stCondLst>
                            <p:childTnLst>
                              <p:par>
                                <p:cTn id="94" presetID="42" presetClass="entr" presetSubtype="0" fill="hold" grpId="0" nodeType="afterEffect">
                                  <p:stCondLst>
                                    <p:cond delay="0"/>
                                  </p:stCondLst>
                                  <p:childTnLst>
                                    <p:set>
                                      <p:cBhvr>
                                        <p:cTn id="95" dur="1" fill="hold">
                                          <p:stCondLst>
                                            <p:cond delay="0"/>
                                          </p:stCondLst>
                                        </p:cTn>
                                        <p:tgtEl>
                                          <p:spTgt spid="43"/>
                                        </p:tgtEl>
                                        <p:attrNameLst>
                                          <p:attrName>style.visibility</p:attrName>
                                        </p:attrNameLst>
                                      </p:cBhvr>
                                      <p:to>
                                        <p:strVal val="visible"/>
                                      </p:to>
                                    </p:set>
                                    <p:animEffect>
                                      <p:cBhvr>
                                        <p:cTn id="96" dur="1000"/>
                                        <p:tgtEl>
                                          <p:spTgt spid="43"/>
                                        </p:tgtEl>
                                      </p:cBhvr>
                                    </p:animEffect>
                                    <p:anim calcmode="lin" valueType="num">
                                      <p:cBhvr>
                                        <p:cTn id="97" dur="1000" fill="hold"/>
                                        <p:tgtEl>
                                          <p:spTgt spid="43"/>
                                        </p:tgtEl>
                                        <p:attrNameLst>
                                          <p:attrName>ppt_x</p:attrName>
                                        </p:attrNameLst>
                                      </p:cBhvr>
                                      <p:tavLst>
                                        <p:tav tm="0">
                                          <p:val>
                                            <p:strVal val="#ppt_x"/>
                                          </p:val>
                                        </p:tav>
                                        <p:tav tm="100000">
                                          <p:val>
                                            <p:strVal val="#ppt_x"/>
                                          </p:val>
                                        </p:tav>
                                      </p:tavLst>
                                    </p:anim>
                                    <p:anim calcmode="lin" valueType="num">
                                      <p:cBhvr>
                                        <p:cTn id="98" dur="1000" fill="hold"/>
                                        <p:tgtEl>
                                          <p:spTgt spid="43"/>
                                        </p:tgtEl>
                                        <p:attrNameLst>
                                          <p:attrName>ppt_y</p:attrName>
                                        </p:attrNameLst>
                                      </p:cBhvr>
                                      <p:tavLst>
                                        <p:tav tm="0">
                                          <p:val>
                                            <p:strVal val="#ppt_y+.1"/>
                                          </p:val>
                                        </p:tav>
                                        <p:tav tm="100000">
                                          <p:val>
                                            <p:strVal val="#ppt_y"/>
                                          </p:val>
                                        </p:tav>
                                      </p:tavLst>
                                    </p:anim>
                                  </p:childTnLst>
                                </p:cTn>
                              </p:par>
                            </p:childTnLst>
                          </p:cTn>
                        </p:par>
                        <p:par>
                          <p:cTn id="99" fill="hold">
                            <p:stCondLst>
                              <p:cond delay="4850"/>
                            </p:stCondLst>
                            <p:childTnLst>
                              <p:par>
                                <p:cTn id="100" presetID="22" presetClass="entr" presetSubtype="8"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p:cBhvr>
                                        <p:cTn id="102" dur="500"/>
                                        <p:tgtEl>
                                          <p:spTgt spid="49"/>
                                        </p:tgtEl>
                                      </p:cBhvr>
                                    </p:animEffect>
                                  </p:childTnLst>
                                </p:cTn>
                              </p:par>
                            </p:childTnLst>
                          </p:cTn>
                        </p:par>
                        <p:par>
                          <p:cTn id="103" fill="hold">
                            <p:stCondLst>
                              <p:cond delay="5350"/>
                            </p:stCondLst>
                            <p:childTnLst>
                              <p:par>
                                <p:cTn id="104" presetID="42"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p:cBhvr>
                                        <p:cTn id="106" dur="1000"/>
                                        <p:tgtEl>
                                          <p:spTgt spid="44"/>
                                        </p:tgtEl>
                                      </p:cBhvr>
                                    </p:animEffect>
                                    <p:anim calcmode="lin" valueType="num">
                                      <p:cBhvr>
                                        <p:cTn id="107" dur="1000" fill="hold"/>
                                        <p:tgtEl>
                                          <p:spTgt spid="44"/>
                                        </p:tgtEl>
                                        <p:attrNameLst>
                                          <p:attrName>ppt_x</p:attrName>
                                        </p:attrNameLst>
                                      </p:cBhvr>
                                      <p:tavLst>
                                        <p:tav tm="0">
                                          <p:val>
                                            <p:strVal val="#ppt_x"/>
                                          </p:val>
                                        </p:tav>
                                        <p:tav tm="100000">
                                          <p:val>
                                            <p:strVal val="#ppt_x"/>
                                          </p:val>
                                        </p:tav>
                                      </p:tavLst>
                                    </p:anim>
                                    <p:anim calcmode="lin" valueType="num">
                                      <p:cBhvr>
                                        <p:cTn id="108" dur="1000" fill="hold"/>
                                        <p:tgtEl>
                                          <p:spTgt spid="44"/>
                                        </p:tgtEl>
                                        <p:attrNameLst>
                                          <p:attrName>ppt_y</p:attrName>
                                        </p:attrNameLst>
                                      </p:cBhvr>
                                      <p:tavLst>
                                        <p:tav tm="0">
                                          <p:val>
                                            <p:strVal val="#ppt_y+.1"/>
                                          </p:val>
                                        </p:tav>
                                        <p:tav tm="100000">
                                          <p:val>
                                            <p:strVal val="#ppt_y"/>
                                          </p:val>
                                        </p:tav>
                                      </p:tavLst>
                                    </p:anim>
                                  </p:childTnLst>
                                </p:cTn>
                              </p:par>
                            </p:childTnLst>
                          </p:cTn>
                        </p:par>
                        <p:par>
                          <p:cTn id="109" fill="hold">
                            <p:stCondLst>
                              <p:cond delay="6350"/>
                            </p:stCondLst>
                            <p:childTnLst>
                              <p:par>
                                <p:cTn id="110" presetID="22" presetClass="entr" presetSubtype="8"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p:cBhvr>
                                        <p:cTn id="112" dur="500"/>
                                        <p:tgtEl>
                                          <p:spTgt spid="50"/>
                                        </p:tgtEl>
                                      </p:cBhvr>
                                    </p:animEffect>
                                  </p:childTnLst>
                                </p:cTn>
                              </p:par>
                            </p:childTnLst>
                          </p:cTn>
                        </p:par>
                        <p:par>
                          <p:cTn id="113" fill="hold">
                            <p:stCondLst>
                              <p:cond delay="6850"/>
                            </p:stCondLst>
                            <p:childTnLst>
                              <p:par>
                                <p:cTn id="114" presetID="42" presetClass="entr" presetSubtype="0" fill="hold" grpId="0"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p:cBhvr>
                                        <p:cTn id="116" dur="1000"/>
                                        <p:tgtEl>
                                          <p:spTgt spid="45"/>
                                        </p:tgtEl>
                                      </p:cBhvr>
                                    </p:animEffect>
                                    <p:anim calcmode="lin" valueType="num">
                                      <p:cBhvr>
                                        <p:cTn id="117" dur="1000" fill="hold"/>
                                        <p:tgtEl>
                                          <p:spTgt spid="45"/>
                                        </p:tgtEl>
                                        <p:attrNameLst>
                                          <p:attrName>ppt_x</p:attrName>
                                        </p:attrNameLst>
                                      </p:cBhvr>
                                      <p:tavLst>
                                        <p:tav tm="0">
                                          <p:val>
                                            <p:strVal val="#ppt_x"/>
                                          </p:val>
                                        </p:tav>
                                        <p:tav tm="100000">
                                          <p:val>
                                            <p:strVal val="#ppt_x"/>
                                          </p:val>
                                        </p:tav>
                                      </p:tavLst>
                                    </p:anim>
                                    <p:anim calcmode="lin" valueType="num">
                                      <p:cBhvr>
                                        <p:cTn id="118" dur="1000" fill="hold"/>
                                        <p:tgtEl>
                                          <p:spTgt spid="45"/>
                                        </p:tgtEl>
                                        <p:attrNameLst>
                                          <p:attrName>ppt_y</p:attrName>
                                        </p:attrNameLst>
                                      </p:cBhvr>
                                      <p:tavLst>
                                        <p:tav tm="0">
                                          <p:val>
                                            <p:strVal val="#ppt_y+.1"/>
                                          </p:val>
                                        </p:tav>
                                        <p:tav tm="100000">
                                          <p:val>
                                            <p:strVal val="#ppt_y"/>
                                          </p:val>
                                        </p:tav>
                                      </p:tavLst>
                                    </p:anim>
                                  </p:childTnLst>
                                </p:cTn>
                              </p:par>
                            </p:childTnLst>
                          </p:cTn>
                        </p:par>
                        <p:par>
                          <p:cTn id="119" fill="hold">
                            <p:stCondLst>
                              <p:cond delay="7850"/>
                            </p:stCondLst>
                            <p:childTnLst>
                              <p:par>
                                <p:cTn id="120" presetID="22" presetClass="entr" presetSubtype="8"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p:cBhvr>
                                        <p:cTn id="122" dur="500"/>
                                        <p:tgtEl>
                                          <p:spTgt spid="51"/>
                                        </p:tgtEl>
                                      </p:cBhvr>
                                    </p:animEffect>
                                  </p:childTnLst>
                                </p:cTn>
                              </p:par>
                            </p:childTnLst>
                          </p:cTn>
                        </p:par>
                        <p:par>
                          <p:cTn id="123" fill="hold">
                            <p:stCondLst>
                              <p:cond delay="8350"/>
                            </p:stCondLst>
                            <p:childTnLst>
                              <p:par>
                                <p:cTn id="124" presetID="42"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bldLvl="0" animBg="1" autoUpdateAnimBg="0"/>
      <p:bldP spid="33" grpId="0" bldLvl="0" animBg="1" autoUpdateAnimBg="0"/>
      <p:bldP spid="34" grpId="0" bldLvl="0" animBg="1" autoUpdateAnimBg="0"/>
      <p:bldP spid="35" grpId="0" bldLvl="0" animBg="1" autoUpdateAnimBg="0"/>
      <p:bldP spid="36" grpId="0" bldLvl="0" animBg="1"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7" name="矩形 26"/>
          <p:cNvSpPr/>
          <p:nvPr/>
        </p:nvSpPr>
        <p:spPr>
          <a:xfrm>
            <a:off x="2843808" y="1275607"/>
            <a:ext cx="5544616" cy="1450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8" name="等腰三角形 5"/>
          <p:cNvSpPr/>
          <p:nvPr/>
        </p:nvSpPr>
        <p:spPr>
          <a:xfrm rot="5400000">
            <a:off x="1104784" y="1070415"/>
            <a:ext cx="1450218" cy="1860602"/>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29" name="TextBox 28"/>
          <p:cNvSpPr txBox="1"/>
          <p:nvPr/>
        </p:nvSpPr>
        <p:spPr>
          <a:xfrm>
            <a:off x="3279707" y="1662162"/>
            <a:ext cx="4752528" cy="769441"/>
          </a:xfrm>
          <a:prstGeom prst="rect">
            <a:avLst/>
          </a:prstGeom>
          <a:noFill/>
        </p:spPr>
        <p:txBody>
          <a:bodyPr wrap="square" lIns="0" tIns="0" rIns="0" bIns="0" rtlCol="0">
            <a:spAutoFit/>
          </a:bodyPr>
          <a:lstStyle/>
          <a:p>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bg1"/>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bg1"/>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bg1"/>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a:p>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a:p>
            <a:pPr algn="just"/>
            <a:r>
              <a:rPr lang="zh-CN" altLang="en-US" sz="1000" b="1" dirty="0">
                <a:solidFill>
                  <a:schemeClr val="bg1"/>
                </a:solidFill>
                <a:latin typeface="Arial" panose="020B0604020202020204"/>
                <a:ea typeface="方正兰亭超细黑简体" panose="02000000000000000000" charset="-122"/>
                <a:cs typeface="+mn-ea"/>
                <a:sym typeface="Arial" panose="020B0604020202020204"/>
              </a:rPr>
              <a:t>字号请根据你的内容多少，及演示需要调整大小</a:t>
            </a:r>
            <a:r>
              <a:rPr lang="zh-CN" altLang="en-US" sz="1000" b="1" dirty="0" smtClean="0">
                <a:solidFill>
                  <a:schemeClr val="bg1"/>
                </a:solidFill>
                <a:latin typeface="Arial" panose="020B0604020202020204"/>
                <a:ea typeface="方正兰亭超细黑简体" panose="02000000000000000000" charset="-122"/>
                <a:cs typeface="+mn-ea"/>
                <a:sym typeface="Arial" panose="020B0604020202020204"/>
              </a:rPr>
              <a:t>。</a:t>
            </a:r>
            <a:endParaRPr lang="en-US" altLang="zh-CN" sz="10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0" name="TextBox 29"/>
          <p:cNvSpPr txBox="1"/>
          <p:nvPr/>
        </p:nvSpPr>
        <p:spPr>
          <a:xfrm>
            <a:off x="1326087" y="1642965"/>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smtClean="0">
                <a:latin typeface="Arial" panose="020B0604020202020204"/>
                <a:ea typeface="方正兰亭超细黑简体" panose="02000000000000000000" charset="-122"/>
                <a:cs typeface="+mn-ea"/>
                <a:sym typeface="Arial" panose="020B0604020202020204"/>
              </a:rPr>
              <a:t>添加标题</a:t>
            </a:r>
            <a:endParaRPr lang="zh-CN" altLang="en-US" sz="2400" b="1" spc="300" dirty="0">
              <a:latin typeface="Arial" panose="020B0604020202020204"/>
              <a:ea typeface="方正兰亭超细黑简体" panose="02000000000000000000" charset="-122"/>
              <a:cs typeface="+mn-ea"/>
              <a:sym typeface="Arial" panose="020B0604020202020204"/>
            </a:endParaRPr>
          </a:p>
        </p:txBody>
      </p:sp>
      <p:sp>
        <p:nvSpPr>
          <p:cNvPr id="31" name="矩形 30"/>
          <p:cNvSpPr/>
          <p:nvPr/>
        </p:nvSpPr>
        <p:spPr>
          <a:xfrm>
            <a:off x="899592" y="3049904"/>
            <a:ext cx="5544616" cy="14502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2" name="等腰三角形 30"/>
          <p:cNvSpPr/>
          <p:nvPr/>
        </p:nvSpPr>
        <p:spPr>
          <a:xfrm rot="16200000" flipH="1">
            <a:off x="6733014" y="2844711"/>
            <a:ext cx="1450218" cy="1860602"/>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3" name="TextBox 32"/>
          <p:cNvSpPr txBox="1"/>
          <p:nvPr/>
        </p:nvSpPr>
        <p:spPr>
          <a:xfrm>
            <a:off x="7086727" y="3417262"/>
            <a:ext cx="875202" cy="73866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400" b="1" spc="3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a:t>
            </a:r>
            <a:endParaRPr lang="zh-CN" altLang="en-US" sz="2400" b="1" spc="3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4" name="TextBox 33"/>
          <p:cNvSpPr txBox="1"/>
          <p:nvPr/>
        </p:nvSpPr>
        <p:spPr>
          <a:xfrm>
            <a:off x="1259632" y="3390292"/>
            <a:ext cx="4968552" cy="769441"/>
          </a:xfrm>
          <a:prstGeom prst="rect">
            <a:avLst/>
          </a:prstGeom>
          <a:noFill/>
        </p:spPr>
        <p:txBody>
          <a:bodyPr wrap="square" lIns="0" tIns="0" rIns="0" bIns="0" rtlCol="0">
            <a:spAutoFit/>
          </a:body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algn="just"/>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字号请根据你的内容多少，及演示需要调整大小</a:t>
            </a:r>
            <a:r>
              <a:rPr lang="zh-CN" altLang="en-US" sz="10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endParaRPr lang="en-US"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0-#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par>
                          <p:cTn id="28" fill="hold">
                            <p:stCondLst>
                              <p:cond delay="850"/>
                            </p:stCondLst>
                            <p:childTnLst>
                              <p:par>
                                <p:cTn id="29" presetID="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p:bldP spid="30" grpId="0"/>
      <p:bldP spid="31" grpId="0" animBg="1"/>
      <p:bldP spid="32" grpId="0" animBg="1"/>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2"/>
          <p:cNvSpPr/>
          <p:nvPr/>
        </p:nvSpPr>
        <p:spPr>
          <a:xfrm>
            <a:off x="854116" y="2165642"/>
            <a:ext cx="1719613"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 name="Shape 1454"/>
          <p:cNvSpPr/>
          <p:nvPr/>
        </p:nvSpPr>
        <p:spPr>
          <a:xfrm>
            <a:off x="2764613"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4" name="Shape 1456"/>
          <p:cNvSpPr/>
          <p:nvPr/>
        </p:nvSpPr>
        <p:spPr>
          <a:xfrm>
            <a:off x="4659774"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5" name="Shape 1458"/>
          <p:cNvSpPr/>
          <p:nvPr/>
        </p:nvSpPr>
        <p:spPr>
          <a:xfrm>
            <a:off x="6570271" y="2165642"/>
            <a:ext cx="1719614" cy="1959152"/>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6" name="Shape 1460"/>
          <p:cNvSpPr/>
          <p:nvPr/>
        </p:nvSpPr>
        <p:spPr>
          <a:xfrm>
            <a:off x="1080993"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nvGrpSpPr>
          <p:cNvPr id="7" name="Group 20"/>
          <p:cNvGrpSpPr/>
          <p:nvPr/>
        </p:nvGrpSpPr>
        <p:grpSpPr>
          <a:xfrm>
            <a:off x="1026816" y="1566550"/>
            <a:ext cx="355513" cy="355513"/>
            <a:chOff x="1369087" y="2088729"/>
            <a:chExt cx="474017" cy="474016"/>
          </a:xfrm>
        </p:grpSpPr>
        <p:sp>
          <p:nvSpPr>
            <p:cNvPr id="8"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9"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latin typeface="Arial" panose="020B0604020202020204"/>
                <a:ea typeface="方正兰亭超细黑简体" panose="02000000000000000000" charset="-122"/>
                <a:cs typeface="+mn-ea"/>
                <a:sym typeface="Arial" panose="020B0604020202020204"/>
              </a:endParaRPr>
            </a:p>
          </p:txBody>
        </p:sp>
      </p:grpSp>
      <p:sp>
        <p:nvSpPr>
          <p:cNvPr id="10" name="Shape 1465"/>
          <p:cNvSpPr/>
          <p:nvPr/>
        </p:nvSpPr>
        <p:spPr>
          <a:xfrm>
            <a:off x="2991491" y="153637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1" name="Shape 1468"/>
          <p:cNvSpPr/>
          <p:nvPr/>
        </p:nvSpPr>
        <p:spPr>
          <a:xfrm>
            <a:off x="4900054" y="1536479"/>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2" name="Shape 1471"/>
          <p:cNvSpPr/>
          <p:nvPr/>
        </p:nvSpPr>
        <p:spPr>
          <a:xfrm>
            <a:off x="6813783" y="1537672"/>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nvGrpSpPr>
          <p:cNvPr id="13" name="Group 32"/>
          <p:cNvGrpSpPr/>
          <p:nvPr/>
        </p:nvGrpSpPr>
        <p:grpSpPr>
          <a:xfrm>
            <a:off x="2929943" y="1566549"/>
            <a:ext cx="355513" cy="355513"/>
            <a:chOff x="3906591" y="2088732"/>
            <a:chExt cx="474017" cy="474017"/>
          </a:xfrm>
        </p:grpSpPr>
        <p:sp>
          <p:nvSpPr>
            <p:cNvPr id="14"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grpSp>
          <p:nvGrpSpPr>
            <p:cNvPr id="15" name="Group 1479"/>
            <p:cNvGrpSpPr/>
            <p:nvPr/>
          </p:nvGrpSpPr>
          <p:grpSpPr>
            <a:xfrm>
              <a:off x="4031314" y="2211790"/>
              <a:ext cx="199171" cy="186335"/>
              <a:chOff x="0" y="0"/>
              <a:chExt cx="398340" cy="372667"/>
            </a:xfrm>
          </p:grpSpPr>
          <p:sp>
            <p:nvSpPr>
              <p:cNvPr id="16"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17"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grpSp>
      </p:grpSp>
      <p:grpSp>
        <p:nvGrpSpPr>
          <p:cNvPr id="18" name="Group 40"/>
          <p:cNvGrpSpPr/>
          <p:nvPr/>
        </p:nvGrpSpPr>
        <p:grpSpPr>
          <a:xfrm>
            <a:off x="6746224" y="1566549"/>
            <a:ext cx="355513" cy="355513"/>
            <a:chOff x="8994965" y="2088732"/>
            <a:chExt cx="474017" cy="474017"/>
          </a:xfrm>
        </p:grpSpPr>
        <p:sp>
          <p:nvSpPr>
            <p:cNvPr id="19"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20"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latin typeface="Arial" panose="020B0604020202020204"/>
                <a:ea typeface="方正兰亭超细黑简体" panose="02000000000000000000" charset="-122"/>
                <a:cs typeface="+mn-ea"/>
                <a:sym typeface="Arial" panose="020B0604020202020204"/>
              </a:endParaRPr>
            </a:p>
          </p:txBody>
        </p:sp>
      </p:grpSp>
      <p:sp>
        <p:nvSpPr>
          <p:cNvPr id="21" name="Text Placeholder 5"/>
          <p:cNvSpPr txBox="1"/>
          <p:nvPr/>
        </p:nvSpPr>
        <p:spPr>
          <a:xfrm>
            <a:off x="1052796" y="1952599"/>
            <a:ext cx="1274115" cy="43341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4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2" name="Text Placeholder 6"/>
          <p:cNvSpPr txBox="1"/>
          <p:nvPr/>
        </p:nvSpPr>
        <p:spPr>
          <a:xfrm>
            <a:off x="943244" y="3006179"/>
            <a:ext cx="1540524" cy="850643"/>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3" name="Text Placeholder 5"/>
          <p:cNvSpPr txBox="1"/>
          <p:nvPr/>
        </p:nvSpPr>
        <p:spPr>
          <a:xfrm>
            <a:off x="3057331"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4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4" name="Text Placeholder 5"/>
          <p:cNvSpPr txBox="1"/>
          <p:nvPr/>
        </p:nvSpPr>
        <p:spPr>
          <a:xfrm>
            <a:off x="6878326"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4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5" name="Text Placeholder 6"/>
          <p:cNvSpPr txBox="1"/>
          <p:nvPr/>
        </p:nvSpPr>
        <p:spPr>
          <a:xfrm>
            <a:off x="2943703"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6" name="Text Placeholder 6"/>
          <p:cNvSpPr txBox="1"/>
          <p:nvPr/>
        </p:nvSpPr>
        <p:spPr>
          <a:xfrm>
            <a:off x="4847237"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7" name="Text Placeholder 6"/>
          <p:cNvSpPr txBox="1"/>
          <p:nvPr/>
        </p:nvSpPr>
        <p:spPr>
          <a:xfrm>
            <a:off x="6764698" y="300617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5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9" name="Text Placeholder 5"/>
          <p:cNvSpPr txBox="1"/>
          <p:nvPr/>
        </p:nvSpPr>
        <p:spPr>
          <a:xfrm>
            <a:off x="4960864" y="195259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4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4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0" name="Shape 1475"/>
          <p:cNvSpPr/>
          <p:nvPr/>
        </p:nvSpPr>
        <p:spPr>
          <a:xfrm>
            <a:off x="4838084" y="1566549"/>
            <a:ext cx="355513" cy="355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4288" tIns="14288" rIns="14288" bIns="14288"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2" name="Shape 1480"/>
          <p:cNvSpPr/>
          <p:nvPr/>
        </p:nvSpPr>
        <p:spPr>
          <a:xfrm>
            <a:off x="4945719" y="1658843"/>
            <a:ext cx="139760" cy="139751"/>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4"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childTnLst>
                                </p:cTn>
                              </p:par>
                            </p:childTnLst>
                          </p:cTn>
                        </p:par>
                        <p:par>
                          <p:cTn id="20" fill="hold">
                            <p:stCondLst>
                              <p:cond delay="185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35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850"/>
                            </p:stCondLst>
                            <p:childTnLst>
                              <p:par>
                                <p:cTn id="31" presetID="18" presetClass="entr" presetSubtype="6" fill="hold" grpId="0"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strips(downRight)">
                                      <p:cBhvr>
                                        <p:cTn id="33" dur="500"/>
                                        <p:tgtEl>
                                          <p:spTgt spid="22">
                                            <p:txEl>
                                              <p:pRg st="0" end="0"/>
                                            </p:txEl>
                                          </p:spTgt>
                                        </p:tgtEl>
                                      </p:cBhvr>
                                    </p:animEffect>
                                  </p:childTnLst>
                                </p:cTn>
                              </p:par>
                            </p:childTnLst>
                          </p:cTn>
                        </p:par>
                        <p:par>
                          <p:cTn id="34" fill="hold">
                            <p:stCondLst>
                              <p:cond delay="335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385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435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850"/>
                            </p:stCondLst>
                            <p:childTnLst>
                              <p:par>
                                <p:cTn id="49" presetID="22" presetClass="entr" presetSubtype="1"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5350"/>
                            </p:stCondLst>
                            <p:childTnLst>
                              <p:par>
                                <p:cTn id="53" presetID="18" presetClass="entr" presetSubtype="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trips(downRight)">
                                      <p:cBhvr>
                                        <p:cTn id="55" dur="500"/>
                                        <p:tgtEl>
                                          <p:spTgt spid="25"/>
                                        </p:tgtEl>
                                      </p:cBhvr>
                                    </p:animEffect>
                                  </p:childTnLst>
                                </p:cTn>
                              </p:par>
                            </p:childTnLst>
                          </p:cTn>
                        </p:par>
                        <p:par>
                          <p:cTn id="56" fill="hold">
                            <p:stCondLst>
                              <p:cond delay="585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635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685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7350"/>
                            </p:stCondLst>
                            <p:childTnLst>
                              <p:par>
                                <p:cTn id="72" presetID="22" presetClass="entr" presetSubtype="1"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par>
                          <p:cTn id="75" fill="hold">
                            <p:stCondLst>
                              <p:cond delay="7850"/>
                            </p:stCondLst>
                            <p:childTnLst>
                              <p:par>
                                <p:cTn id="76" presetID="18" presetClass="entr" presetSubtype="6"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strips(downRight)">
                                      <p:cBhvr>
                                        <p:cTn id="78" dur="500"/>
                                        <p:tgtEl>
                                          <p:spTgt spid="26"/>
                                        </p:tgtEl>
                                      </p:cBhvr>
                                    </p:animEffect>
                                  </p:childTnLst>
                                </p:cTn>
                              </p:par>
                            </p:childTnLst>
                          </p:cTn>
                        </p:par>
                        <p:par>
                          <p:cTn id="79" fill="hold">
                            <p:stCondLst>
                              <p:cond delay="8350"/>
                            </p:stCondLst>
                            <p:childTnLst>
                              <p:par>
                                <p:cTn id="80" presetID="10" presetClass="entr" presetSubtype="0"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par>
                          <p:cTn id="83" fill="hold">
                            <p:stCondLst>
                              <p:cond delay="8850"/>
                            </p:stCondLst>
                            <p:childTnLst>
                              <p:par>
                                <p:cTn id="84" presetID="10"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par>
                          <p:cTn id="87" fill="hold">
                            <p:stCondLst>
                              <p:cond delay="9350"/>
                            </p:stCondLst>
                            <p:childTnLst>
                              <p:par>
                                <p:cTn id="88" presetID="53" presetClass="entr" presetSubtype="16"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fltVal val="0"/>
                                          </p:val>
                                        </p:tav>
                                        <p:tav tm="100000">
                                          <p:val>
                                            <p:strVal val="#ppt_w"/>
                                          </p:val>
                                        </p:tav>
                                      </p:tavLst>
                                    </p:anim>
                                    <p:anim calcmode="lin" valueType="num">
                                      <p:cBhvr>
                                        <p:cTn id="91" dur="500" fill="hold"/>
                                        <p:tgtEl>
                                          <p:spTgt spid="18"/>
                                        </p:tgtEl>
                                        <p:attrNameLst>
                                          <p:attrName>ppt_h</p:attrName>
                                        </p:attrNameLst>
                                      </p:cBhvr>
                                      <p:tavLst>
                                        <p:tav tm="0">
                                          <p:val>
                                            <p:fltVal val="0"/>
                                          </p:val>
                                        </p:tav>
                                        <p:tav tm="100000">
                                          <p:val>
                                            <p:strVal val="#ppt_h"/>
                                          </p:val>
                                        </p:tav>
                                      </p:tavLst>
                                    </p:anim>
                                    <p:animEffect transition="in" filter="fade">
                                      <p:cBhvr>
                                        <p:cTn id="92" dur="500"/>
                                        <p:tgtEl>
                                          <p:spTgt spid="18"/>
                                        </p:tgtEl>
                                      </p:cBhvr>
                                    </p:animEffect>
                                  </p:childTnLst>
                                </p:cTn>
                              </p:par>
                            </p:childTnLst>
                          </p:cTn>
                        </p:par>
                        <p:par>
                          <p:cTn id="93" fill="hold">
                            <p:stCondLst>
                              <p:cond delay="9850"/>
                            </p:stCondLst>
                            <p:childTnLst>
                              <p:par>
                                <p:cTn id="94" presetID="22" presetClass="entr" presetSubtype="1"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up)">
                                      <p:cBhvr>
                                        <p:cTn id="96" dur="500"/>
                                        <p:tgtEl>
                                          <p:spTgt spid="5"/>
                                        </p:tgtEl>
                                      </p:cBhvr>
                                    </p:animEffect>
                                  </p:childTnLst>
                                </p:cTn>
                              </p:par>
                            </p:childTnLst>
                          </p:cTn>
                        </p:par>
                        <p:par>
                          <p:cTn id="97" fill="hold">
                            <p:stCondLst>
                              <p:cond delay="10350"/>
                            </p:stCondLst>
                            <p:childTnLst>
                              <p:par>
                                <p:cTn id="98" presetID="18" presetClass="entr" presetSubtype="6"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strips(downRight)">
                                      <p:cBhvr>
                                        <p:cTn id="10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11" grpId="0" animBg="1"/>
      <p:bldP spid="12" grpId="0" animBg="1"/>
      <p:bldP spid="21" grpId="0" build="p"/>
      <p:bldP spid="22" grpId="0" build="p"/>
      <p:bldP spid="23" grpId="0"/>
      <p:bldP spid="24" grpId="0"/>
      <p:bldP spid="25" grpId="0"/>
      <p:bldP spid="26" grpId="0"/>
      <p:bldP spid="27" grpId="0"/>
      <p:bldP spid="29" grpId="0"/>
      <p:bldP spid="30" grpId="0" animBg="1"/>
      <p:bldP spid="32"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4559213" y="1525796"/>
            <a:ext cx="657143" cy="850359"/>
            <a:chOff x="6078950" y="2211813"/>
            <a:chExt cx="876190" cy="1133812"/>
          </a:xfrm>
        </p:grpSpPr>
        <p:sp>
          <p:nvSpPr>
            <p:cNvPr id="3" name="Shape 1585"/>
            <p:cNvSpPr/>
            <p:nvPr/>
          </p:nvSpPr>
          <p:spPr>
            <a:xfrm>
              <a:off x="6227601" y="2211813"/>
              <a:ext cx="617337" cy="1061954"/>
            </a:xfrm>
            <a:custGeom>
              <a:avLst/>
              <a:gdLst/>
              <a:ahLst/>
              <a:cxnLst>
                <a:cxn ang="0">
                  <a:pos x="wd2" y="hd2"/>
                </a:cxn>
                <a:cxn ang="5400000">
                  <a:pos x="wd2" y="hd2"/>
                </a:cxn>
                <a:cxn ang="10800000">
                  <a:pos x="wd2" y="hd2"/>
                </a:cxn>
                <a:cxn ang="16200000">
                  <a:pos x="wd2" y="hd2"/>
                </a:cxn>
              </a:cxnLst>
              <a:rect l="0" t="0" r="r" b="b"/>
              <a:pathLst>
                <a:path w="21600" h="21600" extrusionOk="0">
                  <a:moveTo>
                    <a:pt x="0" y="19118"/>
                  </a:moveTo>
                  <a:lnTo>
                    <a:pt x="9697" y="5751"/>
                  </a:lnTo>
                  <a:lnTo>
                    <a:pt x="7758" y="5277"/>
                  </a:lnTo>
                  <a:lnTo>
                    <a:pt x="19720" y="0"/>
                  </a:lnTo>
                  <a:lnTo>
                    <a:pt x="21600" y="8660"/>
                  </a:lnTo>
                  <a:lnTo>
                    <a:pt x="19824" y="8226"/>
                  </a:lnTo>
                  <a:lnTo>
                    <a:pt x="10122" y="21600"/>
                  </a:lnTo>
                  <a:cubicBezTo>
                    <a:pt x="10122" y="21600"/>
                    <a:pt x="0" y="19118"/>
                    <a:pt x="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4" name="Shape 1593"/>
            <p:cNvSpPr/>
            <p:nvPr/>
          </p:nvSpPr>
          <p:spPr>
            <a:xfrm>
              <a:off x="6078950" y="2588395"/>
              <a:ext cx="876190" cy="757230"/>
            </a:xfrm>
            <a:custGeom>
              <a:avLst/>
              <a:gdLst/>
              <a:ahLst/>
              <a:cxnLst>
                <a:cxn ang="0">
                  <a:pos x="wd2" y="hd2"/>
                </a:cxn>
                <a:cxn ang="5400000">
                  <a:pos x="wd2" y="hd2"/>
                </a:cxn>
                <a:cxn ang="10800000">
                  <a:pos x="wd2" y="hd2"/>
                </a:cxn>
                <a:cxn ang="16200000">
                  <a:pos x="wd2" y="hd2"/>
                </a:cxn>
              </a:cxnLst>
              <a:rect l="0" t="0" r="r" b="b"/>
              <a:pathLst>
                <a:path w="21600" h="21600" extrusionOk="0">
                  <a:moveTo>
                    <a:pt x="11880" y="21600"/>
                  </a:moveTo>
                  <a:lnTo>
                    <a:pt x="21600" y="10353"/>
                  </a:lnTo>
                  <a:cubicBezTo>
                    <a:pt x="16072" y="3956"/>
                    <a:pt x="8435" y="0"/>
                    <a:pt x="0" y="0"/>
                  </a:cubicBezTo>
                  <a:lnTo>
                    <a:pt x="0" y="15906"/>
                  </a:lnTo>
                  <a:cubicBezTo>
                    <a:pt x="4639" y="15906"/>
                    <a:pt x="8839" y="18082"/>
                    <a:pt x="11880"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5" name="Group 4"/>
          <p:cNvGrpSpPr/>
          <p:nvPr/>
        </p:nvGrpSpPr>
        <p:grpSpPr>
          <a:xfrm>
            <a:off x="4923407" y="2083236"/>
            <a:ext cx="886571" cy="657146"/>
            <a:chOff x="6564542" y="2955067"/>
            <a:chExt cx="1182094" cy="876194"/>
          </a:xfrm>
        </p:grpSpPr>
        <p:sp>
          <p:nvSpPr>
            <p:cNvPr id="6" name="Shape 1588"/>
            <p:cNvSpPr/>
            <p:nvPr/>
          </p:nvSpPr>
          <p:spPr>
            <a:xfrm>
              <a:off x="6683463" y="3123538"/>
              <a:ext cx="1063173" cy="615256"/>
            </a:xfrm>
            <a:custGeom>
              <a:avLst/>
              <a:gdLst/>
              <a:ahLst/>
              <a:cxnLst>
                <a:cxn ang="0">
                  <a:pos x="wd2" y="hd2"/>
                </a:cxn>
                <a:cxn ang="5400000">
                  <a:pos x="wd2" y="hd2"/>
                </a:cxn>
                <a:cxn ang="10800000">
                  <a:pos x="wd2" y="hd2"/>
                </a:cxn>
                <a:cxn ang="16200000">
                  <a:pos x="wd2" y="hd2"/>
                </a:cxn>
              </a:cxnLst>
              <a:rect l="0" t="0" r="r" b="b"/>
              <a:pathLst>
                <a:path w="21600" h="21600" extrusionOk="0">
                  <a:moveTo>
                    <a:pt x="0" y="11389"/>
                  </a:moveTo>
                  <a:lnTo>
                    <a:pt x="13424" y="1954"/>
                  </a:lnTo>
                  <a:lnTo>
                    <a:pt x="12962" y="0"/>
                  </a:lnTo>
                  <a:lnTo>
                    <a:pt x="21600" y="2047"/>
                  </a:lnTo>
                  <a:lnTo>
                    <a:pt x="16255" y="13950"/>
                  </a:lnTo>
                  <a:lnTo>
                    <a:pt x="15833" y="12161"/>
                  </a:lnTo>
                  <a:lnTo>
                    <a:pt x="2403" y="21600"/>
                  </a:lnTo>
                  <a:cubicBezTo>
                    <a:pt x="2403" y="21600"/>
                    <a:pt x="0" y="11389"/>
                    <a:pt x="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7" name="Shape 1596"/>
            <p:cNvSpPr/>
            <p:nvPr/>
          </p:nvSpPr>
          <p:spPr>
            <a:xfrm>
              <a:off x="6564542" y="2955067"/>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21600"/>
                  </a:moveTo>
                  <a:lnTo>
                    <a:pt x="21600" y="21600"/>
                  </a:lnTo>
                  <a:cubicBezTo>
                    <a:pt x="21600" y="13165"/>
                    <a:pt x="17644" y="5528"/>
                    <a:pt x="11247" y="0"/>
                  </a:cubicBezTo>
                  <a:lnTo>
                    <a:pt x="0" y="9720"/>
                  </a:lnTo>
                  <a:cubicBezTo>
                    <a:pt x="3518" y="12760"/>
                    <a:pt x="5694" y="16960"/>
                    <a:pt x="5694" y="2160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8" name="Group 6"/>
          <p:cNvGrpSpPr/>
          <p:nvPr/>
        </p:nvGrpSpPr>
        <p:grpSpPr>
          <a:xfrm>
            <a:off x="4923408" y="2737300"/>
            <a:ext cx="863367" cy="657146"/>
            <a:chOff x="6564542" y="3827152"/>
            <a:chExt cx="1151156" cy="876194"/>
          </a:xfrm>
        </p:grpSpPr>
        <p:sp>
          <p:nvSpPr>
            <p:cNvPr id="9" name="Shape 1586"/>
            <p:cNvSpPr/>
            <p:nvPr/>
          </p:nvSpPr>
          <p:spPr>
            <a:xfrm>
              <a:off x="6653734" y="3985712"/>
              <a:ext cx="1061964" cy="617346"/>
            </a:xfrm>
            <a:custGeom>
              <a:avLst/>
              <a:gdLst/>
              <a:ahLst/>
              <a:cxnLst>
                <a:cxn ang="0">
                  <a:pos x="wd2" y="hd2"/>
                </a:cxn>
                <a:cxn ang="5400000">
                  <a:pos x="wd2" y="hd2"/>
                </a:cxn>
                <a:cxn ang="10800000">
                  <a:pos x="wd2" y="hd2"/>
                </a:cxn>
                <a:cxn ang="16200000">
                  <a:pos x="wd2" y="hd2"/>
                </a:cxn>
              </a:cxnLst>
              <a:rect l="0" t="0" r="r" b="b"/>
              <a:pathLst>
                <a:path w="21600" h="21600" extrusionOk="0">
                  <a:moveTo>
                    <a:pt x="2481" y="0"/>
                  </a:moveTo>
                  <a:lnTo>
                    <a:pt x="15849" y="9698"/>
                  </a:lnTo>
                  <a:lnTo>
                    <a:pt x="16323" y="7759"/>
                  </a:lnTo>
                  <a:lnTo>
                    <a:pt x="21600" y="19720"/>
                  </a:lnTo>
                  <a:lnTo>
                    <a:pt x="12940" y="21600"/>
                  </a:lnTo>
                  <a:lnTo>
                    <a:pt x="13374" y="19824"/>
                  </a:lnTo>
                  <a:lnTo>
                    <a:pt x="0" y="10123"/>
                  </a:lnTo>
                  <a:cubicBezTo>
                    <a:pt x="0" y="10123"/>
                    <a:pt x="2481" y="0"/>
                    <a:pt x="248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0" name="Shape 1599"/>
            <p:cNvSpPr/>
            <p:nvPr/>
          </p:nvSpPr>
          <p:spPr>
            <a:xfrm>
              <a:off x="6564542"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5694" y="0"/>
                  </a:moveTo>
                  <a:cubicBezTo>
                    <a:pt x="5694" y="4640"/>
                    <a:pt x="3518" y="8840"/>
                    <a:pt x="0" y="11880"/>
                  </a:cubicBezTo>
                  <a:lnTo>
                    <a:pt x="11247" y="21600"/>
                  </a:lnTo>
                  <a:cubicBezTo>
                    <a:pt x="17644" y="16072"/>
                    <a:pt x="21600" y="8435"/>
                    <a:pt x="21600" y="0"/>
                  </a:cubicBezTo>
                  <a:cubicBezTo>
                    <a:pt x="21600" y="0"/>
                    <a:pt x="5694" y="0"/>
                    <a:pt x="5694"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11" name="Group 7"/>
          <p:cNvGrpSpPr/>
          <p:nvPr/>
        </p:nvGrpSpPr>
        <p:grpSpPr>
          <a:xfrm>
            <a:off x="4559213" y="3101494"/>
            <a:ext cx="657143" cy="886571"/>
            <a:chOff x="6078950" y="4312744"/>
            <a:chExt cx="876190" cy="1182094"/>
          </a:xfrm>
        </p:grpSpPr>
        <p:sp>
          <p:nvSpPr>
            <p:cNvPr id="12" name="Shape 1587"/>
            <p:cNvSpPr/>
            <p:nvPr/>
          </p:nvSpPr>
          <p:spPr>
            <a:xfrm>
              <a:off x="6168141" y="4431665"/>
              <a:ext cx="615228" cy="1063173"/>
            </a:xfrm>
            <a:custGeom>
              <a:avLst/>
              <a:gdLst/>
              <a:ahLst/>
              <a:cxnLst>
                <a:cxn ang="0">
                  <a:pos x="wd2" y="hd2"/>
                </a:cxn>
                <a:cxn ang="5400000">
                  <a:pos x="wd2" y="hd2"/>
                </a:cxn>
                <a:cxn ang="10800000">
                  <a:pos x="wd2" y="hd2"/>
                </a:cxn>
                <a:cxn ang="16200000">
                  <a:pos x="wd2" y="hd2"/>
                </a:cxn>
              </a:cxnLst>
              <a:rect l="0" t="0" r="r" b="b"/>
              <a:pathLst>
                <a:path w="21600" h="21600" extrusionOk="0">
                  <a:moveTo>
                    <a:pt x="10211" y="0"/>
                  </a:moveTo>
                  <a:lnTo>
                    <a:pt x="19646" y="13424"/>
                  </a:lnTo>
                  <a:lnTo>
                    <a:pt x="21600" y="12962"/>
                  </a:lnTo>
                  <a:lnTo>
                    <a:pt x="19554" y="21600"/>
                  </a:lnTo>
                  <a:lnTo>
                    <a:pt x="7650" y="16255"/>
                  </a:lnTo>
                  <a:lnTo>
                    <a:pt x="9439" y="15833"/>
                  </a:lnTo>
                  <a:lnTo>
                    <a:pt x="0" y="2403"/>
                  </a:lnTo>
                  <a:cubicBezTo>
                    <a:pt x="0" y="2403"/>
                    <a:pt x="10211" y="0"/>
                    <a:pt x="10211"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3" name="Shape 1602"/>
            <p:cNvSpPr/>
            <p:nvPr/>
          </p:nvSpPr>
          <p:spPr>
            <a:xfrm>
              <a:off x="6078950" y="4312744"/>
              <a:ext cx="876190" cy="757220"/>
            </a:xfrm>
            <a:custGeom>
              <a:avLst/>
              <a:gdLst/>
              <a:ahLst/>
              <a:cxnLst>
                <a:cxn ang="0">
                  <a:pos x="wd2" y="hd2"/>
                </a:cxn>
                <a:cxn ang="5400000">
                  <a:pos x="wd2" y="hd2"/>
                </a:cxn>
                <a:cxn ang="10800000">
                  <a:pos x="wd2" y="hd2"/>
                </a:cxn>
                <a:cxn ang="16200000">
                  <a:pos x="wd2" y="hd2"/>
                </a:cxn>
              </a:cxnLst>
              <a:rect l="0" t="0" r="r" b="b"/>
              <a:pathLst>
                <a:path w="21600" h="21600" extrusionOk="0">
                  <a:moveTo>
                    <a:pt x="0" y="5694"/>
                  </a:moveTo>
                  <a:lnTo>
                    <a:pt x="0" y="21600"/>
                  </a:lnTo>
                  <a:cubicBezTo>
                    <a:pt x="8435" y="21600"/>
                    <a:pt x="16072" y="17643"/>
                    <a:pt x="21600" y="11247"/>
                  </a:cubicBezTo>
                  <a:lnTo>
                    <a:pt x="11880" y="0"/>
                  </a:lnTo>
                  <a:cubicBezTo>
                    <a:pt x="8839" y="3518"/>
                    <a:pt x="4639" y="5694"/>
                    <a:pt x="0" y="5694"/>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14" name="Group 8"/>
          <p:cNvGrpSpPr/>
          <p:nvPr/>
        </p:nvGrpSpPr>
        <p:grpSpPr>
          <a:xfrm>
            <a:off x="3905150" y="3101494"/>
            <a:ext cx="657146" cy="886571"/>
            <a:chOff x="5206865" y="4312744"/>
            <a:chExt cx="876194" cy="1182094"/>
          </a:xfrm>
        </p:grpSpPr>
        <p:sp>
          <p:nvSpPr>
            <p:cNvPr id="15" name="Shape 1591"/>
            <p:cNvSpPr/>
            <p:nvPr/>
          </p:nvSpPr>
          <p:spPr>
            <a:xfrm>
              <a:off x="5375337" y="4431665"/>
              <a:ext cx="615241" cy="1063173"/>
            </a:xfrm>
            <a:custGeom>
              <a:avLst/>
              <a:gdLst/>
              <a:ahLst/>
              <a:cxnLst>
                <a:cxn ang="0">
                  <a:pos x="wd2" y="hd2"/>
                </a:cxn>
                <a:cxn ang="5400000">
                  <a:pos x="wd2" y="hd2"/>
                </a:cxn>
                <a:cxn ang="10800000">
                  <a:pos x="wd2" y="hd2"/>
                </a:cxn>
                <a:cxn ang="16200000">
                  <a:pos x="wd2" y="hd2"/>
                </a:cxn>
              </a:cxnLst>
              <a:rect l="0" t="0" r="r" b="b"/>
              <a:pathLst>
                <a:path w="21600" h="21600" extrusionOk="0">
                  <a:moveTo>
                    <a:pt x="11389" y="0"/>
                  </a:moveTo>
                  <a:lnTo>
                    <a:pt x="1954" y="13424"/>
                  </a:lnTo>
                  <a:lnTo>
                    <a:pt x="0" y="12962"/>
                  </a:lnTo>
                  <a:lnTo>
                    <a:pt x="2046" y="21600"/>
                  </a:lnTo>
                  <a:lnTo>
                    <a:pt x="13950" y="16255"/>
                  </a:lnTo>
                  <a:lnTo>
                    <a:pt x="12161" y="15833"/>
                  </a:lnTo>
                  <a:lnTo>
                    <a:pt x="21600" y="2403"/>
                  </a:lnTo>
                  <a:cubicBezTo>
                    <a:pt x="21600" y="2403"/>
                    <a:pt x="11389" y="0"/>
                    <a:pt x="11389"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6" name="Shape 1605"/>
            <p:cNvSpPr/>
            <p:nvPr/>
          </p:nvSpPr>
          <p:spPr>
            <a:xfrm>
              <a:off x="5206865" y="4312744"/>
              <a:ext cx="876194" cy="757220"/>
            </a:xfrm>
            <a:custGeom>
              <a:avLst/>
              <a:gdLst/>
              <a:ahLst/>
              <a:cxnLst>
                <a:cxn ang="0">
                  <a:pos x="wd2" y="hd2"/>
                </a:cxn>
                <a:cxn ang="5400000">
                  <a:pos x="wd2" y="hd2"/>
                </a:cxn>
                <a:cxn ang="10800000">
                  <a:pos x="wd2" y="hd2"/>
                </a:cxn>
                <a:cxn ang="16200000">
                  <a:pos x="wd2" y="hd2"/>
                </a:cxn>
              </a:cxnLst>
              <a:rect l="0" t="0" r="r" b="b"/>
              <a:pathLst>
                <a:path w="21600" h="21600" extrusionOk="0">
                  <a:moveTo>
                    <a:pt x="9720" y="0"/>
                  </a:moveTo>
                  <a:lnTo>
                    <a:pt x="0" y="11247"/>
                  </a:lnTo>
                  <a:cubicBezTo>
                    <a:pt x="5528" y="17643"/>
                    <a:pt x="13165" y="21600"/>
                    <a:pt x="21600" y="21600"/>
                  </a:cubicBezTo>
                  <a:lnTo>
                    <a:pt x="21600" y="5694"/>
                  </a:lnTo>
                  <a:cubicBezTo>
                    <a:pt x="16960" y="5694"/>
                    <a:pt x="12760" y="3518"/>
                    <a:pt x="9720"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17" name="Group 9"/>
          <p:cNvGrpSpPr/>
          <p:nvPr/>
        </p:nvGrpSpPr>
        <p:grpSpPr>
          <a:xfrm>
            <a:off x="3332845" y="2737300"/>
            <a:ext cx="865225" cy="657146"/>
            <a:chOff x="4443791" y="3827152"/>
            <a:chExt cx="1153633" cy="876194"/>
          </a:xfrm>
        </p:grpSpPr>
        <p:sp>
          <p:nvSpPr>
            <p:cNvPr id="18" name="Shape 1590"/>
            <p:cNvSpPr/>
            <p:nvPr/>
          </p:nvSpPr>
          <p:spPr>
            <a:xfrm>
              <a:off x="4443791" y="3985712"/>
              <a:ext cx="1061959" cy="617346"/>
            </a:xfrm>
            <a:custGeom>
              <a:avLst/>
              <a:gdLst/>
              <a:ahLst/>
              <a:cxnLst>
                <a:cxn ang="0">
                  <a:pos x="wd2" y="hd2"/>
                </a:cxn>
                <a:cxn ang="5400000">
                  <a:pos x="wd2" y="hd2"/>
                </a:cxn>
                <a:cxn ang="10800000">
                  <a:pos x="wd2" y="hd2"/>
                </a:cxn>
                <a:cxn ang="16200000">
                  <a:pos x="wd2" y="hd2"/>
                </a:cxn>
              </a:cxnLst>
              <a:rect l="0" t="0" r="r" b="b"/>
              <a:pathLst>
                <a:path w="21600" h="21600" extrusionOk="0">
                  <a:moveTo>
                    <a:pt x="19118" y="0"/>
                  </a:moveTo>
                  <a:lnTo>
                    <a:pt x="5751" y="9698"/>
                  </a:lnTo>
                  <a:lnTo>
                    <a:pt x="5277" y="7759"/>
                  </a:lnTo>
                  <a:lnTo>
                    <a:pt x="0" y="19720"/>
                  </a:lnTo>
                  <a:lnTo>
                    <a:pt x="8660" y="21600"/>
                  </a:lnTo>
                  <a:lnTo>
                    <a:pt x="8226" y="19824"/>
                  </a:lnTo>
                  <a:lnTo>
                    <a:pt x="21600" y="10123"/>
                  </a:lnTo>
                  <a:cubicBezTo>
                    <a:pt x="21600" y="10123"/>
                    <a:pt x="19118" y="0"/>
                    <a:pt x="19118" y="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9" name="Shape 1608"/>
            <p:cNvSpPr/>
            <p:nvPr/>
          </p:nvSpPr>
          <p:spPr>
            <a:xfrm>
              <a:off x="4840194" y="3827152"/>
              <a:ext cx="757230" cy="876194"/>
            </a:xfrm>
            <a:custGeom>
              <a:avLst/>
              <a:gdLst/>
              <a:ahLst/>
              <a:cxnLst>
                <a:cxn ang="0">
                  <a:pos x="wd2" y="hd2"/>
                </a:cxn>
                <a:cxn ang="5400000">
                  <a:pos x="wd2" y="hd2"/>
                </a:cxn>
                <a:cxn ang="10800000">
                  <a:pos x="wd2" y="hd2"/>
                </a:cxn>
                <a:cxn ang="16200000">
                  <a:pos x="wd2" y="hd2"/>
                </a:cxn>
              </a:cxnLst>
              <a:rect l="0" t="0" r="r" b="b"/>
              <a:pathLst>
                <a:path w="21600" h="21600" extrusionOk="0">
                  <a:moveTo>
                    <a:pt x="15906" y="0"/>
                  </a:moveTo>
                  <a:lnTo>
                    <a:pt x="0" y="0"/>
                  </a:lnTo>
                  <a:cubicBezTo>
                    <a:pt x="0" y="8436"/>
                    <a:pt x="3956" y="16072"/>
                    <a:pt x="10353" y="21600"/>
                  </a:cubicBezTo>
                  <a:lnTo>
                    <a:pt x="21600" y="11880"/>
                  </a:lnTo>
                  <a:cubicBezTo>
                    <a:pt x="18082" y="8840"/>
                    <a:pt x="15906" y="4640"/>
                    <a:pt x="15906" y="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20" name="Group 10"/>
          <p:cNvGrpSpPr/>
          <p:nvPr/>
        </p:nvGrpSpPr>
        <p:grpSpPr>
          <a:xfrm>
            <a:off x="3303115" y="2083236"/>
            <a:ext cx="894947" cy="657146"/>
            <a:chOff x="4404151" y="2955067"/>
            <a:chExt cx="1193263" cy="876194"/>
          </a:xfrm>
        </p:grpSpPr>
        <p:sp>
          <p:nvSpPr>
            <p:cNvPr id="21" name="Shape 1592"/>
            <p:cNvSpPr/>
            <p:nvPr/>
          </p:nvSpPr>
          <p:spPr>
            <a:xfrm>
              <a:off x="4404151" y="3123538"/>
              <a:ext cx="1063183" cy="615256"/>
            </a:xfrm>
            <a:custGeom>
              <a:avLst/>
              <a:gdLst/>
              <a:ahLst/>
              <a:cxnLst>
                <a:cxn ang="0">
                  <a:pos x="wd2" y="hd2"/>
                </a:cxn>
                <a:cxn ang="5400000">
                  <a:pos x="wd2" y="hd2"/>
                </a:cxn>
                <a:cxn ang="10800000">
                  <a:pos x="wd2" y="hd2"/>
                </a:cxn>
                <a:cxn ang="16200000">
                  <a:pos x="wd2" y="hd2"/>
                </a:cxn>
              </a:cxnLst>
              <a:rect l="0" t="0" r="r" b="b"/>
              <a:pathLst>
                <a:path w="21600" h="21600" extrusionOk="0">
                  <a:moveTo>
                    <a:pt x="21600" y="11389"/>
                  </a:moveTo>
                  <a:lnTo>
                    <a:pt x="8177" y="1954"/>
                  </a:lnTo>
                  <a:lnTo>
                    <a:pt x="8638" y="0"/>
                  </a:lnTo>
                  <a:lnTo>
                    <a:pt x="0" y="2047"/>
                  </a:lnTo>
                  <a:lnTo>
                    <a:pt x="5345" y="13950"/>
                  </a:lnTo>
                  <a:lnTo>
                    <a:pt x="5767" y="12161"/>
                  </a:lnTo>
                  <a:lnTo>
                    <a:pt x="19197" y="21600"/>
                  </a:lnTo>
                  <a:cubicBezTo>
                    <a:pt x="19197" y="21600"/>
                    <a:pt x="21600" y="11389"/>
                    <a:pt x="21600" y="11389"/>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22" name="Shape 1611"/>
            <p:cNvSpPr/>
            <p:nvPr/>
          </p:nvSpPr>
          <p:spPr>
            <a:xfrm>
              <a:off x="4840194" y="2955067"/>
              <a:ext cx="757220" cy="876194"/>
            </a:xfrm>
            <a:custGeom>
              <a:avLst/>
              <a:gdLst/>
              <a:ahLst/>
              <a:cxnLst>
                <a:cxn ang="0">
                  <a:pos x="wd2" y="hd2"/>
                </a:cxn>
                <a:cxn ang="5400000">
                  <a:pos x="wd2" y="hd2"/>
                </a:cxn>
                <a:cxn ang="10800000">
                  <a:pos x="wd2" y="hd2"/>
                </a:cxn>
                <a:cxn ang="16200000">
                  <a:pos x="wd2" y="hd2"/>
                </a:cxn>
              </a:cxnLst>
              <a:rect l="0" t="0" r="r" b="b"/>
              <a:pathLst>
                <a:path w="21600" h="21600" extrusionOk="0">
                  <a:moveTo>
                    <a:pt x="21600" y="9720"/>
                  </a:moveTo>
                  <a:lnTo>
                    <a:pt x="10353" y="0"/>
                  </a:lnTo>
                  <a:cubicBezTo>
                    <a:pt x="3956" y="5528"/>
                    <a:pt x="0" y="13165"/>
                    <a:pt x="0" y="21600"/>
                  </a:cubicBezTo>
                  <a:lnTo>
                    <a:pt x="15906" y="21600"/>
                  </a:lnTo>
                  <a:cubicBezTo>
                    <a:pt x="15906" y="16960"/>
                    <a:pt x="18082" y="12760"/>
                    <a:pt x="21600" y="9720"/>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23" name="Group 2"/>
          <p:cNvGrpSpPr/>
          <p:nvPr/>
        </p:nvGrpSpPr>
        <p:grpSpPr>
          <a:xfrm>
            <a:off x="3905149" y="1525796"/>
            <a:ext cx="657146" cy="850357"/>
            <a:chOff x="5206865" y="2211813"/>
            <a:chExt cx="876194" cy="1133810"/>
          </a:xfrm>
        </p:grpSpPr>
        <p:sp>
          <p:nvSpPr>
            <p:cNvPr id="24" name="Shape 1589"/>
            <p:cNvSpPr/>
            <p:nvPr/>
          </p:nvSpPr>
          <p:spPr>
            <a:xfrm>
              <a:off x="5315876" y="2211813"/>
              <a:ext cx="617346" cy="1061954"/>
            </a:xfrm>
            <a:custGeom>
              <a:avLst/>
              <a:gdLst/>
              <a:ahLst/>
              <a:cxnLst>
                <a:cxn ang="0">
                  <a:pos x="wd2" y="hd2"/>
                </a:cxn>
                <a:cxn ang="5400000">
                  <a:pos x="wd2" y="hd2"/>
                </a:cxn>
                <a:cxn ang="10800000">
                  <a:pos x="wd2" y="hd2"/>
                </a:cxn>
                <a:cxn ang="16200000">
                  <a:pos x="wd2" y="hd2"/>
                </a:cxn>
              </a:cxnLst>
              <a:rect l="0" t="0" r="r" b="b"/>
              <a:pathLst>
                <a:path w="21600" h="21600" extrusionOk="0">
                  <a:moveTo>
                    <a:pt x="21600" y="19118"/>
                  </a:moveTo>
                  <a:lnTo>
                    <a:pt x="11902" y="5751"/>
                  </a:lnTo>
                  <a:lnTo>
                    <a:pt x="13841" y="5277"/>
                  </a:lnTo>
                  <a:lnTo>
                    <a:pt x="1880" y="0"/>
                  </a:lnTo>
                  <a:lnTo>
                    <a:pt x="0" y="8660"/>
                  </a:lnTo>
                  <a:lnTo>
                    <a:pt x="1775" y="8226"/>
                  </a:lnTo>
                  <a:lnTo>
                    <a:pt x="11478" y="21600"/>
                  </a:lnTo>
                  <a:cubicBezTo>
                    <a:pt x="11478" y="21600"/>
                    <a:pt x="21600" y="19118"/>
                    <a:pt x="21600" y="19118"/>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25" name="Shape 1614"/>
            <p:cNvSpPr/>
            <p:nvPr/>
          </p:nvSpPr>
          <p:spPr>
            <a:xfrm>
              <a:off x="5206865" y="2588396"/>
              <a:ext cx="876194" cy="757227"/>
            </a:xfrm>
            <a:custGeom>
              <a:avLst/>
              <a:gdLst/>
              <a:ahLst/>
              <a:cxnLst>
                <a:cxn ang="0">
                  <a:pos x="wd2" y="hd2"/>
                </a:cxn>
                <a:cxn ang="5400000">
                  <a:pos x="wd2" y="hd2"/>
                </a:cxn>
                <a:cxn ang="10800000">
                  <a:pos x="wd2" y="hd2"/>
                </a:cxn>
                <a:cxn ang="16200000">
                  <a:pos x="wd2" y="hd2"/>
                </a:cxn>
              </a:cxnLst>
              <a:rect l="0" t="0" r="r" b="b"/>
              <a:pathLst>
                <a:path w="21600" h="21600" extrusionOk="0">
                  <a:moveTo>
                    <a:pt x="21600" y="15906"/>
                  </a:moveTo>
                  <a:lnTo>
                    <a:pt x="21600" y="0"/>
                  </a:lnTo>
                  <a:cubicBezTo>
                    <a:pt x="13165" y="0"/>
                    <a:pt x="5528" y="3956"/>
                    <a:pt x="0" y="10353"/>
                  </a:cubicBezTo>
                  <a:lnTo>
                    <a:pt x="9720" y="21600"/>
                  </a:lnTo>
                  <a:cubicBezTo>
                    <a:pt x="12760" y="18082"/>
                    <a:pt x="16960" y="15906"/>
                    <a:pt x="21600" y="15906"/>
                  </a:cubicBezTo>
                  <a:close/>
                </a:path>
              </a:pathLst>
            </a:custGeom>
            <a:solidFill>
              <a:schemeClr val="bg1">
                <a:lumMod val="95000"/>
              </a:schemeClr>
            </a:solidFill>
            <a:ln w="38100" cap="flat">
              <a:solidFill>
                <a:schemeClr val="accent1"/>
              </a:solidFill>
              <a:prstDash val="solid"/>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grpSp>
        <p:nvGrpSpPr>
          <p:cNvPr id="26" name="Group 11"/>
          <p:cNvGrpSpPr/>
          <p:nvPr/>
        </p:nvGrpSpPr>
        <p:grpSpPr>
          <a:xfrm>
            <a:off x="4369491" y="2476347"/>
            <a:ext cx="374112" cy="561168"/>
            <a:chOff x="5825986" y="3479214"/>
            <a:chExt cx="498816" cy="748224"/>
          </a:xfrm>
        </p:grpSpPr>
        <p:sp>
          <p:nvSpPr>
            <p:cNvPr id="27" name="Shape 1621"/>
            <p:cNvSpPr/>
            <p:nvPr/>
          </p:nvSpPr>
          <p:spPr>
            <a:xfrm>
              <a:off x="5825986" y="3479214"/>
              <a:ext cx="498816" cy="748224"/>
            </a:xfrm>
            <a:custGeom>
              <a:avLst/>
              <a:gdLst/>
              <a:ahLst/>
              <a:cxnLst>
                <a:cxn ang="0">
                  <a:pos x="wd2" y="hd2"/>
                </a:cxn>
                <a:cxn ang="5400000">
                  <a:pos x="wd2" y="hd2"/>
                </a:cxn>
                <a:cxn ang="10800000">
                  <a:pos x="wd2" y="hd2"/>
                </a:cxn>
                <a:cxn ang="16200000">
                  <a:pos x="wd2" y="hd2"/>
                </a:cxn>
              </a:cxnLst>
              <a:rect l="0" t="0" r="r" b="b"/>
              <a:pathLst>
                <a:path w="21600" h="21600" extrusionOk="0">
                  <a:moveTo>
                    <a:pt x="17466" y="8831"/>
                  </a:moveTo>
                  <a:cubicBezTo>
                    <a:pt x="17325" y="8934"/>
                    <a:pt x="17111" y="9089"/>
                    <a:pt x="16823" y="9295"/>
                  </a:cubicBezTo>
                  <a:cubicBezTo>
                    <a:pt x="16534" y="9502"/>
                    <a:pt x="16319" y="9656"/>
                    <a:pt x="16179" y="9759"/>
                  </a:cubicBezTo>
                  <a:cubicBezTo>
                    <a:pt x="14379" y="11193"/>
                    <a:pt x="13388" y="12591"/>
                    <a:pt x="13204" y="13950"/>
                  </a:cubicBezTo>
                  <a:lnTo>
                    <a:pt x="8396" y="13950"/>
                  </a:lnTo>
                  <a:cubicBezTo>
                    <a:pt x="8212" y="12591"/>
                    <a:pt x="7221" y="11193"/>
                    <a:pt x="5421" y="9759"/>
                  </a:cubicBezTo>
                  <a:cubicBezTo>
                    <a:pt x="5281" y="9656"/>
                    <a:pt x="5066" y="9502"/>
                    <a:pt x="4777" y="9295"/>
                  </a:cubicBezTo>
                  <a:cubicBezTo>
                    <a:pt x="4489" y="9089"/>
                    <a:pt x="4274" y="8934"/>
                    <a:pt x="4134" y="8831"/>
                  </a:cubicBezTo>
                  <a:cubicBezTo>
                    <a:pt x="3178" y="8091"/>
                    <a:pt x="2700" y="7246"/>
                    <a:pt x="2700" y="6300"/>
                  </a:cubicBezTo>
                  <a:cubicBezTo>
                    <a:pt x="2700" y="5625"/>
                    <a:pt x="2943" y="4997"/>
                    <a:pt x="3427" y="4415"/>
                  </a:cubicBezTo>
                  <a:cubicBezTo>
                    <a:pt x="3913" y="3834"/>
                    <a:pt x="4546" y="3359"/>
                    <a:pt x="5326" y="2988"/>
                  </a:cubicBezTo>
                  <a:cubicBezTo>
                    <a:pt x="6106" y="2618"/>
                    <a:pt x="6971" y="2327"/>
                    <a:pt x="7920" y="2116"/>
                  </a:cubicBezTo>
                  <a:cubicBezTo>
                    <a:pt x="8870" y="1905"/>
                    <a:pt x="9829" y="1799"/>
                    <a:pt x="10800" y="1799"/>
                  </a:cubicBezTo>
                  <a:cubicBezTo>
                    <a:pt x="11771" y="1799"/>
                    <a:pt x="12730" y="1905"/>
                    <a:pt x="13680" y="2116"/>
                  </a:cubicBezTo>
                  <a:cubicBezTo>
                    <a:pt x="14628" y="2327"/>
                    <a:pt x="15493" y="2618"/>
                    <a:pt x="16274" y="2988"/>
                  </a:cubicBezTo>
                  <a:cubicBezTo>
                    <a:pt x="17054" y="3359"/>
                    <a:pt x="17687" y="3834"/>
                    <a:pt x="18173" y="4415"/>
                  </a:cubicBezTo>
                  <a:cubicBezTo>
                    <a:pt x="18657" y="4997"/>
                    <a:pt x="18900" y="5625"/>
                    <a:pt x="18900" y="6300"/>
                  </a:cubicBezTo>
                  <a:cubicBezTo>
                    <a:pt x="18900" y="7246"/>
                    <a:pt x="18422" y="8091"/>
                    <a:pt x="17466" y="8831"/>
                  </a:cubicBezTo>
                  <a:cubicBezTo>
                    <a:pt x="17466" y="8831"/>
                    <a:pt x="17466" y="8831"/>
                    <a:pt x="17466" y="8831"/>
                  </a:cubicBezTo>
                  <a:close/>
                  <a:moveTo>
                    <a:pt x="20661" y="3705"/>
                  </a:moveTo>
                  <a:cubicBezTo>
                    <a:pt x="20035" y="2904"/>
                    <a:pt x="19213" y="2238"/>
                    <a:pt x="18194" y="1708"/>
                  </a:cubicBezTo>
                  <a:cubicBezTo>
                    <a:pt x="17174" y="1179"/>
                    <a:pt x="16021" y="762"/>
                    <a:pt x="14734" y="457"/>
                  </a:cubicBezTo>
                  <a:cubicBezTo>
                    <a:pt x="13447" y="153"/>
                    <a:pt x="12136" y="0"/>
                    <a:pt x="10800" y="0"/>
                  </a:cubicBezTo>
                  <a:cubicBezTo>
                    <a:pt x="9464" y="0"/>
                    <a:pt x="8153" y="153"/>
                    <a:pt x="6866" y="457"/>
                  </a:cubicBezTo>
                  <a:cubicBezTo>
                    <a:pt x="5579" y="762"/>
                    <a:pt x="4426" y="1179"/>
                    <a:pt x="3407" y="1708"/>
                  </a:cubicBezTo>
                  <a:cubicBezTo>
                    <a:pt x="2387" y="2238"/>
                    <a:pt x="1564" y="2903"/>
                    <a:pt x="938" y="3705"/>
                  </a:cubicBezTo>
                  <a:cubicBezTo>
                    <a:pt x="312" y="4507"/>
                    <a:pt x="0" y="5372"/>
                    <a:pt x="0" y="6300"/>
                  </a:cubicBezTo>
                  <a:cubicBezTo>
                    <a:pt x="0" y="7753"/>
                    <a:pt x="724" y="9009"/>
                    <a:pt x="2173" y="10069"/>
                  </a:cubicBezTo>
                  <a:cubicBezTo>
                    <a:pt x="2805" y="10528"/>
                    <a:pt x="3330" y="10936"/>
                    <a:pt x="3745" y="11292"/>
                  </a:cubicBezTo>
                  <a:cubicBezTo>
                    <a:pt x="4159" y="11648"/>
                    <a:pt x="4578" y="12096"/>
                    <a:pt x="5000" y="12635"/>
                  </a:cubicBezTo>
                  <a:cubicBezTo>
                    <a:pt x="5421" y="13174"/>
                    <a:pt x="5661" y="13678"/>
                    <a:pt x="5717" y="14147"/>
                  </a:cubicBezTo>
                  <a:cubicBezTo>
                    <a:pt x="5056" y="14409"/>
                    <a:pt x="4726" y="14794"/>
                    <a:pt x="4726" y="15300"/>
                  </a:cubicBezTo>
                  <a:cubicBezTo>
                    <a:pt x="4726" y="15647"/>
                    <a:pt x="4901" y="15947"/>
                    <a:pt x="5253" y="16200"/>
                  </a:cubicBezTo>
                  <a:cubicBezTo>
                    <a:pt x="4901" y="16453"/>
                    <a:pt x="4726" y="16753"/>
                    <a:pt x="4726" y="17100"/>
                  </a:cubicBezTo>
                  <a:cubicBezTo>
                    <a:pt x="4726" y="17588"/>
                    <a:pt x="5042" y="17968"/>
                    <a:pt x="5675" y="18240"/>
                  </a:cubicBezTo>
                  <a:cubicBezTo>
                    <a:pt x="5492" y="18455"/>
                    <a:pt x="5401" y="18675"/>
                    <a:pt x="5401" y="18901"/>
                  </a:cubicBezTo>
                  <a:cubicBezTo>
                    <a:pt x="5401" y="19331"/>
                    <a:pt x="5622" y="19665"/>
                    <a:pt x="6064" y="19898"/>
                  </a:cubicBezTo>
                  <a:cubicBezTo>
                    <a:pt x="6507" y="20133"/>
                    <a:pt x="7053" y="20251"/>
                    <a:pt x="7699" y="20251"/>
                  </a:cubicBezTo>
                  <a:cubicBezTo>
                    <a:pt x="7981" y="20663"/>
                    <a:pt x="8403" y="20991"/>
                    <a:pt x="8964" y="21235"/>
                  </a:cubicBezTo>
                  <a:cubicBezTo>
                    <a:pt x="9527" y="21478"/>
                    <a:pt x="10139" y="21600"/>
                    <a:pt x="10800" y="21600"/>
                  </a:cubicBezTo>
                  <a:cubicBezTo>
                    <a:pt x="11461" y="21600"/>
                    <a:pt x="12073" y="21478"/>
                    <a:pt x="12636" y="21235"/>
                  </a:cubicBezTo>
                  <a:cubicBezTo>
                    <a:pt x="13198" y="20991"/>
                    <a:pt x="13620" y="20663"/>
                    <a:pt x="13901" y="20251"/>
                  </a:cubicBezTo>
                  <a:cubicBezTo>
                    <a:pt x="14548" y="20251"/>
                    <a:pt x="15093" y="20133"/>
                    <a:pt x="15536" y="19898"/>
                  </a:cubicBezTo>
                  <a:cubicBezTo>
                    <a:pt x="15978" y="19665"/>
                    <a:pt x="16201" y="19331"/>
                    <a:pt x="16201" y="18901"/>
                  </a:cubicBezTo>
                  <a:cubicBezTo>
                    <a:pt x="16201" y="18675"/>
                    <a:pt x="16108" y="18455"/>
                    <a:pt x="15925" y="18240"/>
                  </a:cubicBezTo>
                  <a:cubicBezTo>
                    <a:pt x="16558" y="17968"/>
                    <a:pt x="16874" y="17588"/>
                    <a:pt x="16874" y="17100"/>
                  </a:cubicBezTo>
                  <a:cubicBezTo>
                    <a:pt x="16874" y="16753"/>
                    <a:pt x="16699" y="16453"/>
                    <a:pt x="16347" y="16200"/>
                  </a:cubicBezTo>
                  <a:cubicBezTo>
                    <a:pt x="16699" y="15947"/>
                    <a:pt x="16874" y="15647"/>
                    <a:pt x="16874" y="15300"/>
                  </a:cubicBezTo>
                  <a:cubicBezTo>
                    <a:pt x="16874" y="14794"/>
                    <a:pt x="16544" y="14409"/>
                    <a:pt x="15883" y="14147"/>
                  </a:cubicBezTo>
                  <a:cubicBezTo>
                    <a:pt x="15940" y="13678"/>
                    <a:pt x="16179" y="13174"/>
                    <a:pt x="16600" y="12635"/>
                  </a:cubicBezTo>
                  <a:cubicBezTo>
                    <a:pt x="17022" y="12096"/>
                    <a:pt x="17441" y="11648"/>
                    <a:pt x="17855" y="11292"/>
                  </a:cubicBezTo>
                  <a:cubicBezTo>
                    <a:pt x="18271" y="10936"/>
                    <a:pt x="18795" y="10528"/>
                    <a:pt x="19427" y="10069"/>
                  </a:cubicBezTo>
                  <a:cubicBezTo>
                    <a:pt x="20876" y="9009"/>
                    <a:pt x="21600" y="7753"/>
                    <a:pt x="21600" y="6300"/>
                  </a:cubicBezTo>
                  <a:cubicBezTo>
                    <a:pt x="21600" y="5372"/>
                    <a:pt x="21288" y="4507"/>
                    <a:pt x="20661" y="3705"/>
                  </a:cubicBezTo>
                  <a:cubicBezTo>
                    <a:pt x="20661" y="3705"/>
                    <a:pt x="20661" y="3705"/>
                    <a:pt x="20661" y="3705"/>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28" name="Shape 1622"/>
            <p:cNvSpPr/>
            <p:nvPr/>
          </p:nvSpPr>
          <p:spPr>
            <a:xfrm>
              <a:off x="6057672" y="3613741"/>
              <a:ext cx="124690" cy="93539"/>
            </a:xfrm>
            <a:custGeom>
              <a:avLst/>
              <a:gdLst/>
              <a:ahLst/>
              <a:cxnLst>
                <a:cxn ang="0">
                  <a:pos x="wd2" y="hd2"/>
                </a:cxn>
                <a:cxn ang="5400000">
                  <a:pos x="wd2" y="hd2"/>
                </a:cxn>
                <a:cxn ang="10800000">
                  <a:pos x="wd2" y="hd2"/>
                </a:cxn>
                <a:cxn ang="16200000">
                  <a:pos x="wd2" y="hd2"/>
                </a:cxn>
              </a:cxnLst>
              <a:rect l="0" t="0" r="r" b="b"/>
              <a:pathLst>
                <a:path w="21600" h="21600" extrusionOk="0">
                  <a:moveTo>
                    <a:pt x="11096" y="1800"/>
                  </a:moveTo>
                  <a:cubicBezTo>
                    <a:pt x="8314" y="607"/>
                    <a:pt x="5513" y="0"/>
                    <a:pt x="2701" y="0"/>
                  </a:cubicBezTo>
                  <a:cubicBezTo>
                    <a:pt x="1972" y="0"/>
                    <a:pt x="1340" y="357"/>
                    <a:pt x="804" y="1072"/>
                  </a:cubicBezTo>
                  <a:cubicBezTo>
                    <a:pt x="268" y="1787"/>
                    <a:pt x="0" y="2629"/>
                    <a:pt x="0" y="3600"/>
                  </a:cubicBezTo>
                  <a:cubicBezTo>
                    <a:pt x="0" y="4578"/>
                    <a:pt x="268" y="5420"/>
                    <a:pt x="804" y="6135"/>
                  </a:cubicBezTo>
                  <a:cubicBezTo>
                    <a:pt x="1340" y="6843"/>
                    <a:pt x="1972" y="7200"/>
                    <a:pt x="2701" y="7200"/>
                  </a:cubicBezTo>
                  <a:cubicBezTo>
                    <a:pt x="5629" y="7200"/>
                    <a:pt x="8608" y="8137"/>
                    <a:pt x="11647" y="10011"/>
                  </a:cubicBezTo>
                  <a:cubicBezTo>
                    <a:pt x="14687" y="11885"/>
                    <a:pt x="16204" y="14548"/>
                    <a:pt x="16204" y="18000"/>
                  </a:cubicBezTo>
                  <a:cubicBezTo>
                    <a:pt x="16204" y="18978"/>
                    <a:pt x="16467" y="19820"/>
                    <a:pt x="17003" y="20528"/>
                  </a:cubicBezTo>
                  <a:cubicBezTo>
                    <a:pt x="17539" y="21243"/>
                    <a:pt x="18171" y="21600"/>
                    <a:pt x="18904" y="21600"/>
                  </a:cubicBezTo>
                  <a:cubicBezTo>
                    <a:pt x="19633" y="21600"/>
                    <a:pt x="20265" y="21243"/>
                    <a:pt x="20801" y="20528"/>
                  </a:cubicBezTo>
                  <a:cubicBezTo>
                    <a:pt x="21337" y="19820"/>
                    <a:pt x="21600" y="18978"/>
                    <a:pt x="21600" y="18000"/>
                  </a:cubicBezTo>
                  <a:cubicBezTo>
                    <a:pt x="21600" y="14097"/>
                    <a:pt x="20548" y="10726"/>
                    <a:pt x="18439" y="7874"/>
                  </a:cubicBezTo>
                  <a:cubicBezTo>
                    <a:pt x="16330" y="5029"/>
                    <a:pt x="13882" y="3000"/>
                    <a:pt x="11096" y="1800"/>
                  </a:cubicBezTo>
                  <a:cubicBezTo>
                    <a:pt x="11096" y="1800"/>
                    <a:pt x="11096" y="1800"/>
                    <a:pt x="11096" y="18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solidFill>
                  <a:schemeClr val="accent1"/>
                </a:solidFill>
                <a:latin typeface="Arial" panose="020B0604020202020204"/>
                <a:ea typeface="方正兰亭超细黑简体" panose="02000000000000000000" charset="-122"/>
                <a:cs typeface="+mn-ea"/>
                <a:sym typeface="Arial" panose="020B0604020202020204"/>
              </a:endParaRPr>
            </a:p>
          </p:txBody>
        </p:sp>
      </p:grpSp>
      <p:sp>
        <p:nvSpPr>
          <p:cNvPr id="29" name="Text Placeholder 4"/>
          <p:cNvSpPr txBox="1"/>
          <p:nvPr/>
        </p:nvSpPr>
        <p:spPr>
          <a:xfrm>
            <a:off x="5508104" y="1131590"/>
            <a:ext cx="2375039"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文本</a:t>
            </a:r>
            <a:endParaRPr lang="en-US" altLang="zh-CN"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0" name="Text Placeholder 4"/>
          <p:cNvSpPr txBox="1"/>
          <p:nvPr/>
        </p:nvSpPr>
        <p:spPr>
          <a:xfrm>
            <a:off x="6164971" y="1954214"/>
            <a:ext cx="2439477"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1" name="Text Placeholder 4"/>
          <p:cNvSpPr txBox="1"/>
          <p:nvPr/>
        </p:nvSpPr>
        <p:spPr>
          <a:xfrm>
            <a:off x="6084168" y="2931790"/>
            <a:ext cx="2007429"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Text Placeholder 4"/>
          <p:cNvSpPr txBox="1"/>
          <p:nvPr/>
        </p:nvSpPr>
        <p:spPr>
          <a:xfrm>
            <a:off x="5364088" y="3739078"/>
            <a:ext cx="2177015"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3" name="Text Placeholder 4"/>
          <p:cNvSpPr txBox="1"/>
          <p:nvPr/>
        </p:nvSpPr>
        <p:spPr>
          <a:xfrm>
            <a:off x="1586477" y="1131590"/>
            <a:ext cx="1977411"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lgn="r">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4" name="Text Placeholder 4"/>
          <p:cNvSpPr txBox="1"/>
          <p:nvPr/>
        </p:nvSpPr>
        <p:spPr>
          <a:xfrm>
            <a:off x="927391" y="1954214"/>
            <a:ext cx="1977411"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lgn="r">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5" name="Text Placeholder 4"/>
          <p:cNvSpPr txBox="1"/>
          <p:nvPr/>
        </p:nvSpPr>
        <p:spPr>
          <a:xfrm>
            <a:off x="1010414" y="2933290"/>
            <a:ext cx="1977410"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lgn="r">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6" name="Text Placeholder 4"/>
          <p:cNvSpPr txBox="1"/>
          <p:nvPr/>
        </p:nvSpPr>
        <p:spPr>
          <a:xfrm>
            <a:off x="1610533" y="3739078"/>
            <a:ext cx="2025363" cy="632872"/>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en-US"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a:p>
            <a:pPr marL="0" indent="0" algn="r">
              <a:buNone/>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a:buNone/>
            </a:pP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7" name="Text Placeholder 4"/>
          <p:cNvSpPr txBox="1"/>
          <p:nvPr/>
        </p:nvSpPr>
        <p:spPr>
          <a:xfrm>
            <a:off x="4654460" y="1988830"/>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1</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8" name="Text Placeholder 4"/>
          <p:cNvSpPr txBox="1"/>
          <p:nvPr/>
        </p:nvSpPr>
        <p:spPr>
          <a:xfrm>
            <a:off x="5058953" y="2354379"/>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2</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9" name="Text Placeholder 4"/>
          <p:cNvSpPr txBox="1"/>
          <p:nvPr/>
        </p:nvSpPr>
        <p:spPr>
          <a:xfrm>
            <a:off x="5044666" y="2932676"/>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3</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0" name="Text Placeholder 4"/>
          <p:cNvSpPr txBox="1"/>
          <p:nvPr/>
        </p:nvSpPr>
        <p:spPr>
          <a:xfrm>
            <a:off x="4636082" y="3312608"/>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4</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1" name="Text Placeholder 4"/>
          <p:cNvSpPr txBox="1"/>
          <p:nvPr/>
        </p:nvSpPr>
        <p:spPr>
          <a:xfrm>
            <a:off x="4093446" y="3306471"/>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5</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2" name="Text Placeholder 4"/>
          <p:cNvSpPr txBox="1"/>
          <p:nvPr/>
        </p:nvSpPr>
        <p:spPr>
          <a:xfrm>
            <a:off x="3699976" y="2913629"/>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6</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3" name="Text Placeholder 4"/>
          <p:cNvSpPr txBox="1"/>
          <p:nvPr/>
        </p:nvSpPr>
        <p:spPr>
          <a:xfrm>
            <a:off x="3691333" y="2363563"/>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7</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4" name="Text Placeholder 4"/>
          <p:cNvSpPr txBox="1"/>
          <p:nvPr/>
        </p:nvSpPr>
        <p:spPr>
          <a:xfrm>
            <a:off x="4091488" y="1985884"/>
            <a:ext cx="364417"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5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8</a:t>
            </a:r>
            <a:endParaRPr lang="en-GB" sz="15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childTnLst>
                          </p:cTn>
                        </p:par>
                        <p:par>
                          <p:cTn id="16" fill="hold">
                            <p:stCondLst>
                              <p:cond delay="135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xEl>
                                              <p:pRg st="0" end="0"/>
                                            </p:txEl>
                                          </p:spTgt>
                                        </p:tgtEl>
                                        <p:attrNameLst>
                                          <p:attrName>style.visibility</p:attrName>
                                        </p:attrNameLst>
                                      </p:cBhvr>
                                      <p:to>
                                        <p:strVal val="visible"/>
                                      </p:to>
                                    </p:set>
                                    <p:animEffect transition="in" filter="fade">
                                      <p:cBhvr>
                                        <p:cTn id="22" dur="500"/>
                                        <p:tgtEl>
                                          <p:spTgt spid="37">
                                            <p:txEl>
                                              <p:pRg st="0" end="0"/>
                                            </p:txEl>
                                          </p:spTgt>
                                        </p:tgtEl>
                                      </p:cBhvr>
                                    </p:animEffect>
                                  </p:childTnLst>
                                </p:cTn>
                              </p:par>
                            </p:childTnLst>
                          </p:cTn>
                        </p:par>
                        <p:par>
                          <p:cTn id="23" fill="hold">
                            <p:stCondLst>
                              <p:cond delay="1850"/>
                            </p:stCondLst>
                            <p:childTnLst>
                              <p:par>
                                <p:cTn id="24" presetID="10" presetClass="entr" presetSubtype="0" fill="hold" grpId="0" nodeType="afterEffect">
                                  <p:stCondLst>
                                    <p:cond delay="0"/>
                                  </p:stCondLst>
                                  <p:childTnLst>
                                    <p:set>
                                      <p:cBhvr>
                                        <p:cTn id="25" dur="1" fill="hold">
                                          <p:stCondLst>
                                            <p:cond delay="0"/>
                                          </p:stCondLst>
                                        </p:cTn>
                                        <p:tgtEl>
                                          <p:spTgt spid="29">
                                            <p:txEl>
                                              <p:pRg st="0" end="0"/>
                                            </p:txEl>
                                          </p:spTgt>
                                        </p:tgtEl>
                                        <p:attrNameLst>
                                          <p:attrName>style.visibility</p:attrName>
                                        </p:attrNameLst>
                                      </p:cBhvr>
                                      <p:to>
                                        <p:strVal val="visible"/>
                                      </p:to>
                                    </p:set>
                                    <p:animEffect transition="in" filter="fade">
                                      <p:cBhvr>
                                        <p:cTn id="26" dur="500"/>
                                        <p:tgtEl>
                                          <p:spTgt spid="29">
                                            <p:txEl>
                                              <p:pRg st="0" end="0"/>
                                            </p:txEl>
                                          </p:spTgt>
                                        </p:tgtEl>
                                      </p:cBhvr>
                                    </p:animEffect>
                                  </p:childTnLst>
                                </p:cTn>
                              </p:par>
                            </p:childTnLst>
                          </p:cTn>
                        </p:par>
                        <p:par>
                          <p:cTn id="27" fill="hold">
                            <p:stCondLst>
                              <p:cond delay="235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xEl>
                                              <p:pRg st="0" end="0"/>
                                            </p:txEl>
                                          </p:spTgt>
                                        </p:tgtEl>
                                        <p:attrNameLst>
                                          <p:attrName>style.visibility</p:attrName>
                                        </p:attrNameLst>
                                      </p:cBhvr>
                                      <p:to>
                                        <p:strVal val="visible"/>
                                      </p:to>
                                    </p:set>
                                    <p:animEffect transition="in" filter="fade">
                                      <p:cBhvr>
                                        <p:cTn id="33" dur="500"/>
                                        <p:tgtEl>
                                          <p:spTgt spid="38">
                                            <p:txEl>
                                              <p:pRg st="0" end="0"/>
                                            </p:txEl>
                                          </p:spTgt>
                                        </p:tgtEl>
                                      </p:cBhvr>
                                    </p:animEffect>
                                  </p:childTnLst>
                                </p:cTn>
                              </p:par>
                            </p:childTnLst>
                          </p:cTn>
                        </p:par>
                        <p:par>
                          <p:cTn id="34" fill="hold">
                            <p:stCondLst>
                              <p:cond delay="2850"/>
                            </p:stCondLst>
                            <p:childTnLst>
                              <p:par>
                                <p:cTn id="35" presetID="10" presetClass="entr" presetSubtype="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Effect transition="in" filter="fade">
                                      <p:cBhvr>
                                        <p:cTn id="37" dur="500"/>
                                        <p:tgtEl>
                                          <p:spTgt spid="30">
                                            <p:txEl>
                                              <p:pRg st="0" end="0"/>
                                            </p:txEl>
                                          </p:spTgt>
                                        </p:tgtEl>
                                      </p:cBhvr>
                                    </p:animEffect>
                                  </p:childTnLst>
                                </p:cTn>
                              </p:par>
                            </p:childTnLst>
                          </p:cTn>
                        </p:par>
                        <p:par>
                          <p:cTn id="38" fill="hold">
                            <p:stCondLst>
                              <p:cond delay="3350"/>
                            </p:stCondLst>
                            <p:childTnLst>
                              <p:par>
                                <p:cTn id="39" presetID="9"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fade">
                                      <p:cBhvr>
                                        <p:cTn id="48" dur="500"/>
                                        <p:tgtEl>
                                          <p:spTgt spid="31">
                                            <p:txEl>
                                              <p:pRg st="0" end="0"/>
                                            </p:txEl>
                                          </p:spTgt>
                                        </p:tgtEl>
                                      </p:cBhvr>
                                    </p:animEffect>
                                  </p:childTnLst>
                                </p:cTn>
                              </p:par>
                            </p:childTnLst>
                          </p:cTn>
                        </p:par>
                        <p:par>
                          <p:cTn id="49" fill="hold">
                            <p:stCondLst>
                              <p:cond delay="4350"/>
                            </p:stCondLst>
                            <p:childTnLst>
                              <p:par>
                                <p:cTn id="50" presetID="9" presetClass="entr" presetSubtype="0"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animEffect transition="in" filter="fade">
                                      <p:cBhvr>
                                        <p:cTn id="55" dur="500"/>
                                        <p:tgtEl>
                                          <p:spTgt spid="40">
                                            <p:txEl>
                                              <p:pRg st="0" end="0"/>
                                            </p:txEl>
                                          </p:spTgt>
                                        </p:tgtEl>
                                      </p:cBhvr>
                                    </p:animEffect>
                                  </p:childTnLst>
                                </p:cTn>
                              </p:par>
                            </p:childTnLst>
                          </p:cTn>
                        </p:par>
                        <p:par>
                          <p:cTn id="56" fill="hold">
                            <p:stCondLst>
                              <p:cond delay="4850"/>
                            </p:stCondLst>
                            <p:childTnLst>
                              <p:par>
                                <p:cTn id="57" presetID="10" presetClass="entr" presetSubtype="0" fill="hold" grpId="0" nodeType="after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Effect transition="in" filter="fade">
                                      <p:cBhvr>
                                        <p:cTn id="59" dur="500"/>
                                        <p:tgtEl>
                                          <p:spTgt spid="32">
                                            <p:txEl>
                                              <p:pRg st="0" end="0"/>
                                            </p:txEl>
                                          </p:spTgt>
                                        </p:tgtEl>
                                      </p:cBhvr>
                                    </p:animEffect>
                                  </p:childTnLst>
                                </p:cTn>
                              </p:par>
                            </p:childTnLst>
                          </p:cTn>
                        </p:par>
                        <p:par>
                          <p:cTn id="60" fill="hold">
                            <p:stCondLst>
                              <p:cond delay="5350"/>
                            </p:stCondLst>
                            <p:childTnLst>
                              <p:par>
                                <p:cTn id="61" presetID="9"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dissolv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xEl>
                                              <p:pRg st="0" end="0"/>
                                            </p:txEl>
                                          </p:spTgt>
                                        </p:tgtEl>
                                        <p:attrNameLst>
                                          <p:attrName>style.visibility</p:attrName>
                                        </p:attrNameLst>
                                      </p:cBhvr>
                                      <p:to>
                                        <p:strVal val="visible"/>
                                      </p:to>
                                    </p:set>
                                    <p:animEffect transition="in" filter="fade">
                                      <p:cBhvr>
                                        <p:cTn id="66" dur="500"/>
                                        <p:tgtEl>
                                          <p:spTgt spid="41">
                                            <p:txEl>
                                              <p:pRg st="0" end="0"/>
                                            </p:txEl>
                                          </p:spTgt>
                                        </p:tgtEl>
                                      </p:cBhvr>
                                    </p:animEffect>
                                  </p:childTnLst>
                                </p:cTn>
                              </p:par>
                            </p:childTnLst>
                          </p:cTn>
                        </p:par>
                        <p:par>
                          <p:cTn id="67" fill="hold">
                            <p:stCondLst>
                              <p:cond delay="5850"/>
                            </p:stCondLst>
                            <p:childTnLst>
                              <p:par>
                                <p:cTn id="68" presetID="10" presetClass="entr" presetSubtype="0" fill="hold" grpId="0" nodeType="afterEffect">
                                  <p:stCondLst>
                                    <p:cond delay="0"/>
                                  </p:stCondLst>
                                  <p:childTnLst>
                                    <p:set>
                                      <p:cBhvr>
                                        <p:cTn id="69" dur="1" fill="hold">
                                          <p:stCondLst>
                                            <p:cond delay="0"/>
                                          </p:stCondLst>
                                        </p:cTn>
                                        <p:tgtEl>
                                          <p:spTgt spid="36">
                                            <p:txEl>
                                              <p:pRg st="0" end="0"/>
                                            </p:txEl>
                                          </p:spTgt>
                                        </p:tgtEl>
                                        <p:attrNameLst>
                                          <p:attrName>style.visibility</p:attrName>
                                        </p:attrNameLst>
                                      </p:cBhvr>
                                      <p:to>
                                        <p:strVal val="visible"/>
                                      </p:to>
                                    </p:set>
                                    <p:animEffect transition="in" filter="fade">
                                      <p:cBhvr>
                                        <p:cTn id="70" dur="500"/>
                                        <p:tgtEl>
                                          <p:spTgt spid="36">
                                            <p:txEl>
                                              <p:pRg st="0" end="0"/>
                                            </p:txEl>
                                          </p:spTgt>
                                        </p:tgtEl>
                                      </p:cBhvr>
                                    </p:animEffect>
                                  </p:childTnLst>
                                </p:cTn>
                              </p:par>
                            </p:childTnLst>
                          </p:cTn>
                        </p:par>
                        <p:par>
                          <p:cTn id="71" fill="hold">
                            <p:stCondLst>
                              <p:cond delay="6350"/>
                            </p:stCondLst>
                            <p:childTnLst>
                              <p:par>
                                <p:cTn id="72" presetID="9" presetClass="entr" presetSubtype="0"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dissolve">
                                      <p:cBhvr>
                                        <p:cTn id="74" dur="500"/>
                                        <p:tgtEl>
                                          <p:spTgt spid="1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childTnLst>
                          </p:cTn>
                        </p:par>
                        <p:par>
                          <p:cTn id="78" fill="hold">
                            <p:stCondLst>
                              <p:cond delay="6850"/>
                            </p:stCondLst>
                            <p:childTnLst>
                              <p:par>
                                <p:cTn id="79" presetID="10" presetClass="entr" presetSubtype="0" fill="hold" grpId="0" nodeType="after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animEffect transition="in" filter="fade">
                                      <p:cBhvr>
                                        <p:cTn id="81" dur="500"/>
                                        <p:tgtEl>
                                          <p:spTgt spid="35">
                                            <p:txEl>
                                              <p:pRg st="0" end="0"/>
                                            </p:txEl>
                                          </p:spTgt>
                                        </p:tgtEl>
                                      </p:cBhvr>
                                    </p:animEffect>
                                  </p:childTnLst>
                                </p:cTn>
                              </p:par>
                            </p:childTnLst>
                          </p:cTn>
                        </p:par>
                        <p:par>
                          <p:cTn id="82" fill="hold">
                            <p:stCondLst>
                              <p:cond delay="7350"/>
                            </p:stCondLst>
                            <p:childTnLst>
                              <p:par>
                                <p:cTn id="83" presetID="9" presetClass="entr" presetSubtype="0"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dissolve">
                                      <p:cBhvr>
                                        <p:cTn id="85" dur="500"/>
                                        <p:tgtEl>
                                          <p:spTgt spid="2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3">
                                            <p:txEl>
                                              <p:pRg st="0" end="0"/>
                                            </p:txEl>
                                          </p:spTgt>
                                        </p:tgtEl>
                                        <p:attrNameLst>
                                          <p:attrName>style.visibility</p:attrName>
                                        </p:attrNameLst>
                                      </p:cBhvr>
                                      <p:to>
                                        <p:strVal val="visible"/>
                                      </p:to>
                                    </p:set>
                                    <p:animEffect transition="in" filter="fade">
                                      <p:cBhvr>
                                        <p:cTn id="88" dur="500"/>
                                        <p:tgtEl>
                                          <p:spTgt spid="43">
                                            <p:txEl>
                                              <p:pRg st="0" end="0"/>
                                            </p:txEl>
                                          </p:spTgt>
                                        </p:tgtEl>
                                      </p:cBhvr>
                                    </p:animEffect>
                                  </p:childTnLst>
                                </p:cTn>
                              </p:par>
                            </p:childTnLst>
                          </p:cTn>
                        </p:par>
                        <p:par>
                          <p:cTn id="89" fill="hold">
                            <p:stCondLst>
                              <p:cond delay="7850"/>
                            </p:stCondLst>
                            <p:childTnLst>
                              <p:par>
                                <p:cTn id="90" presetID="10" presetClass="entr" presetSubtype="0" fill="hold" grpId="0" nodeType="afterEffect">
                                  <p:stCondLst>
                                    <p:cond delay="0"/>
                                  </p:stCondLst>
                                  <p:childTnLst>
                                    <p:set>
                                      <p:cBhvr>
                                        <p:cTn id="91" dur="1" fill="hold">
                                          <p:stCondLst>
                                            <p:cond delay="0"/>
                                          </p:stCondLst>
                                        </p:cTn>
                                        <p:tgtEl>
                                          <p:spTgt spid="34">
                                            <p:txEl>
                                              <p:pRg st="0" end="0"/>
                                            </p:txEl>
                                          </p:spTgt>
                                        </p:tgtEl>
                                        <p:attrNameLst>
                                          <p:attrName>style.visibility</p:attrName>
                                        </p:attrNameLst>
                                      </p:cBhvr>
                                      <p:to>
                                        <p:strVal val="visible"/>
                                      </p:to>
                                    </p:set>
                                    <p:animEffect transition="in" filter="fade">
                                      <p:cBhvr>
                                        <p:cTn id="92" dur="500"/>
                                        <p:tgtEl>
                                          <p:spTgt spid="34">
                                            <p:txEl>
                                              <p:pRg st="0" end="0"/>
                                            </p:txEl>
                                          </p:spTgt>
                                        </p:tgtEl>
                                      </p:cBhvr>
                                    </p:animEffect>
                                  </p:childTnLst>
                                </p:cTn>
                              </p:par>
                            </p:childTnLst>
                          </p:cTn>
                        </p:par>
                        <p:par>
                          <p:cTn id="93" fill="hold">
                            <p:stCondLst>
                              <p:cond delay="8350"/>
                            </p:stCondLst>
                            <p:childTnLst>
                              <p:par>
                                <p:cTn id="94" presetID="9" presetClass="entr" presetSubtype="0" fill="hold"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dissolve">
                                      <p:cBhvr>
                                        <p:cTn id="96" dur="500"/>
                                        <p:tgtEl>
                                          <p:spTgt spid="2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xEl>
                                              <p:pRg st="0" end="0"/>
                                            </p:txEl>
                                          </p:spTgt>
                                        </p:tgtEl>
                                        <p:attrNameLst>
                                          <p:attrName>style.visibility</p:attrName>
                                        </p:attrNameLst>
                                      </p:cBhvr>
                                      <p:to>
                                        <p:strVal val="visible"/>
                                      </p:to>
                                    </p:set>
                                    <p:animEffect transition="in" filter="fade">
                                      <p:cBhvr>
                                        <p:cTn id="99" dur="500"/>
                                        <p:tgtEl>
                                          <p:spTgt spid="44">
                                            <p:txEl>
                                              <p:pRg st="0" end="0"/>
                                            </p:txEl>
                                          </p:spTgt>
                                        </p:tgtEl>
                                      </p:cBhvr>
                                    </p:animEffect>
                                  </p:childTnLst>
                                </p:cTn>
                              </p:par>
                            </p:childTnLst>
                          </p:cTn>
                        </p:par>
                        <p:par>
                          <p:cTn id="100" fill="hold">
                            <p:stCondLst>
                              <p:cond delay="8850"/>
                            </p:stCondLst>
                            <p:childTnLst>
                              <p:par>
                                <p:cTn id="101" presetID="10" presetClass="entr" presetSubtype="0" fill="hold" grpId="0" nodeType="afterEffect">
                                  <p:stCondLst>
                                    <p:cond delay="0"/>
                                  </p:stCondLst>
                                  <p:childTnLst>
                                    <p:set>
                                      <p:cBhvr>
                                        <p:cTn id="102" dur="1" fill="hold">
                                          <p:stCondLst>
                                            <p:cond delay="0"/>
                                          </p:stCondLst>
                                        </p:cTn>
                                        <p:tgtEl>
                                          <p:spTgt spid="33">
                                            <p:txEl>
                                              <p:pRg st="0" end="0"/>
                                            </p:txEl>
                                          </p:spTgt>
                                        </p:tgtEl>
                                        <p:attrNameLst>
                                          <p:attrName>style.visibility</p:attrName>
                                        </p:attrNameLst>
                                      </p:cBhvr>
                                      <p:to>
                                        <p:strVal val="visible"/>
                                      </p:to>
                                    </p:set>
                                    <p:animEffect transition="in" filter="fade">
                                      <p:cBhvr>
                                        <p:cTn id="10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0" grpId="0" build="p"/>
      <p:bldP spid="31" grpId="0" build="p"/>
      <p:bldP spid="32" grpId="0" build="p"/>
      <p:bldP spid="33" grpId="0" build="p"/>
      <p:bldP spid="34" grpId="0" build="p"/>
      <p:bldP spid="35" grpId="0" build="p"/>
      <p:bldP spid="36" grpId="0" build="p"/>
      <p:bldP spid="37" grpId="0" build="p"/>
      <p:bldP spid="38" grpId="0" build="p"/>
      <p:bldP spid="39" grpId="0" build="p"/>
      <p:bldP spid="40" grpId="0" build="p"/>
      <p:bldP spid="41" grpId="0" build="p"/>
      <p:bldP spid="42" grpId="0" build="p"/>
      <p:bldP spid="43" grpId="0" build="p"/>
      <p:bldP spid="44" grpId="0" build="p"/>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6" name="矩形 45"/>
            <p:cNvSpPr/>
            <p:nvPr/>
          </p:nvSpPr>
          <p:spPr>
            <a:xfrm>
              <a:off x="170694" y="261768"/>
              <a:ext cx="3936003" cy="611981"/>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Arial" panose="020B0604020202020204"/>
                  <a:ea typeface="方正兰亭超细黑简体" panose="02000000000000000000" charset="-122"/>
                  <a:cs typeface="+mn-ea"/>
                  <a:sym typeface="Arial" panose="020B0604020202020204"/>
                </a:rPr>
                <a:t>05</a:t>
              </a:r>
              <a:endParaRPr lang="zh-CN" altLang="en-US" sz="8000" dirty="0">
                <a:solidFill>
                  <a:schemeClr val="bg1">
                    <a:lumMod val="95000"/>
                  </a:schemeClr>
                </a:solidFill>
                <a:latin typeface="Arial" panose="020B0604020202020204"/>
                <a:ea typeface="方正兰亭超细黑简体" panose="02000000000000000000" charset="-122"/>
                <a:cs typeface="+mn-ea"/>
                <a:sym typeface="Arial" panose="020B0604020202020204"/>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明年工作目标计划</a:t>
            </a:r>
            <a:endParaRPr lang="en-GB" altLang="zh-CN"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点击此处添加副标题文本内容</a:t>
            </a:r>
            <a:endParaRPr lang="zh-CN" altLang="en-US" sz="16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42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nvGrpSpPr>
          <p:cNvPr id="4" name="组合 32"/>
          <p:cNvGrpSpPr/>
          <p:nvPr/>
        </p:nvGrpSpPr>
        <p:grpSpPr bwMode="auto">
          <a:xfrm>
            <a:off x="-108519" y="2506191"/>
            <a:ext cx="2967608" cy="506412"/>
            <a:chOff x="-1032447" y="0"/>
            <a:chExt cx="2967616" cy="506624"/>
          </a:xfrm>
          <a:solidFill>
            <a:schemeClr val="accent1"/>
          </a:solidFill>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sp>
          <p:nvSpPr>
            <p:cNvPr id="6"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grpSp>
      <p:sp>
        <p:nvSpPr>
          <p:cNvPr id="7" name="椭圆 35"/>
          <p:cNvSpPr>
            <a:spLocks noChangeArrowheads="1"/>
          </p:cNvSpPr>
          <p:nvPr/>
        </p:nvSpPr>
        <p:spPr bwMode="auto">
          <a:xfrm>
            <a:off x="1360488"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grpSp>
        <p:nvGrpSpPr>
          <p:cNvPr id="8" name="组合 36"/>
          <p:cNvGrpSpPr/>
          <p:nvPr/>
        </p:nvGrpSpPr>
        <p:grpSpPr bwMode="auto">
          <a:xfrm flipV="1">
            <a:off x="2743200" y="2580803"/>
            <a:ext cx="1935163" cy="506413"/>
            <a:chOff x="0" y="0"/>
            <a:chExt cx="1935168" cy="506624"/>
          </a:xfrm>
          <a:solidFill>
            <a:schemeClr val="accent2"/>
          </a:solidFill>
        </p:grpSpPr>
        <p:sp>
          <p:nvSpPr>
            <p:cNvPr id="9" name="圆角矩形 37"/>
            <p:cNvSpPr>
              <a:spLocks noChangeArrowheads="1"/>
            </p:cNvSpPr>
            <p:nvPr/>
          </p:nvSpPr>
          <p:spPr bwMode="auto">
            <a:xfrm>
              <a:off x="0" y="73989"/>
              <a:ext cx="1935168" cy="432635"/>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sp>
          <p:nvSpPr>
            <p:cNvPr id="10" name="等腰三角形 38"/>
            <p:cNvSpPr>
              <a:spLocks noChangeArrowheads="1"/>
            </p:cNvSpPr>
            <p:nvPr/>
          </p:nvSpPr>
          <p:spPr bwMode="auto">
            <a:xfrm>
              <a:off x="902659" y="0"/>
              <a:ext cx="129852" cy="95220"/>
            </a:xfrm>
            <a:prstGeom prst="triangle">
              <a:avLst>
                <a:gd name="adj" fmla="val 50000"/>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grpSp>
      <p:sp>
        <p:nvSpPr>
          <p:cNvPr id="11" name="椭圆 39"/>
          <p:cNvSpPr>
            <a:spLocks noChangeArrowheads="1"/>
          </p:cNvSpPr>
          <p:nvPr/>
        </p:nvSpPr>
        <p:spPr bwMode="auto">
          <a:xfrm>
            <a:off x="3244850" y="3260253"/>
            <a:ext cx="1060450" cy="106045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chemeClr val="bg1"/>
              </a:solidFill>
              <a:latin typeface="Arial" panose="020B0604020202020204"/>
              <a:ea typeface="方正兰亭超细黑简体" panose="02000000000000000000" charset="-122"/>
              <a:cs typeface="+mn-ea"/>
              <a:sym typeface="Arial" panose="020B0604020202020204"/>
            </a:endParaRPr>
          </a:p>
        </p:txBody>
      </p:sp>
      <p:grpSp>
        <p:nvGrpSpPr>
          <p:cNvPr id="12" name="组合 40"/>
          <p:cNvGrpSpPr/>
          <p:nvPr/>
        </p:nvGrpSpPr>
        <p:grpSpPr bwMode="auto">
          <a:xfrm>
            <a:off x="4565650" y="2506191"/>
            <a:ext cx="1936750" cy="506412"/>
            <a:chOff x="0" y="0"/>
            <a:chExt cx="1935168" cy="506624"/>
          </a:xfrm>
          <a:solidFill>
            <a:schemeClr val="accent1"/>
          </a:solidFill>
        </p:grpSpPr>
        <p:sp>
          <p:nvSpPr>
            <p:cNvPr id="13"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sp>
          <p:nvSpPr>
            <p:cNvPr id="14"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grpSp>
      <p:sp>
        <p:nvSpPr>
          <p:cNvPr id="15" name="椭圆 43"/>
          <p:cNvSpPr>
            <a:spLocks noChangeArrowheads="1"/>
          </p:cNvSpPr>
          <p:nvPr/>
        </p:nvSpPr>
        <p:spPr bwMode="auto">
          <a:xfrm>
            <a:off x="5003800" y="1191741"/>
            <a:ext cx="1060450" cy="1060450"/>
          </a:xfrm>
          <a:prstGeom prst="ellipse">
            <a:avLst/>
          </a:prstGeom>
          <a:solidFill>
            <a:schemeClr val="accent1"/>
          </a:solidFill>
          <a:ln>
            <a:noFill/>
          </a:ln>
        </p:spPr>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sp>
        <p:nvSpPr>
          <p:cNvPr id="16" name="椭圆 45"/>
          <p:cNvSpPr>
            <a:spLocks noChangeArrowheads="1"/>
          </p:cNvSpPr>
          <p:nvPr/>
        </p:nvSpPr>
        <p:spPr bwMode="auto">
          <a:xfrm>
            <a:off x="6823075" y="3260253"/>
            <a:ext cx="1060450" cy="106045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chemeClr val="bg1"/>
              </a:solidFill>
              <a:latin typeface="Arial" panose="020B0604020202020204"/>
              <a:ea typeface="方正兰亭超细黑简体" panose="02000000000000000000" charset="-122"/>
              <a:cs typeface="+mn-ea"/>
              <a:sym typeface="Arial" panose="020B0604020202020204"/>
            </a:endParaRPr>
          </a:p>
        </p:txBody>
      </p:sp>
      <p:sp>
        <p:nvSpPr>
          <p:cNvPr id="17" name="TextBox 46"/>
          <p:cNvSpPr>
            <a:spLocks noChangeArrowheads="1"/>
          </p:cNvSpPr>
          <p:nvPr/>
        </p:nvSpPr>
        <p:spPr bwMode="auto">
          <a:xfrm>
            <a:off x="1192213" y="3606328"/>
            <a:ext cx="1397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8" name="TextBox 47"/>
          <p:cNvSpPr>
            <a:spLocks noChangeArrowheads="1"/>
          </p:cNvSpPr>
          <p:nvPr/>
        </p:nvSpPr>
        <p:spPr bwMode="auto">
          <a:xfrm>
            <a:off x="1293813" y="33142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9" name="TextBox 50"/>
          <p:cNvSpPr>
            <a:spLocks noChangeArrowheads="1"/>
          </p:cNvSpPr>
          <p:nvPr/>
        </p:nvSpPr>
        <p:spPr bwMode="auto">
          <a:xfrm>
            <a:off x="1293813"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输入文本内容</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20" name="TextBox 51"/>
          <p:cNvSpPr>
            <a:spLocks noChangeArrowheads="1"/>
          </p:cNvSpPr>
          <p:nvPr/>
        </p:nvSpPr>
        <p:spPr bwMode="auto">
          <a:xfrm>
            <a:off x="3113088" y="2704628"/>
            <a:ext cx="1195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输入文本内容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1" name="TextBox 52"/>
          <p:cNvSpPr>
            <a:spLocks noChangeArrowheads="1"/>
          </p:cNvSpPr>
          <p:nvPr/>
        </p:nvSpPr>
        <p:spPr bwMode="auto">
          <a:xfrm>
            <a:off x="5016500" y="2704628"/>
            <a:ext cx="1193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输入文本内容</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nvGrpSpPr>
          <p:cNvPr id="22" name="组合 53"/>
          <p:cNvGrpSpPr/>
          <p:nvPr/>
        </p:nvGrpSpPr>
        <p:grpSpPr bwMode="auto">
          <a:xfrm flipV="1">
            <a:off x="6384924" y="2580802"/>
            <a:ext cx="2867595" cy="506414"/>
            <a:chOff x="-1" y="0"/>
            <a:chExt cx="2865253" cy="506625"/>
          </a:xfrm>
          <a:solidFill>
            <a:schemeClr val="accent2"/>
          </a:solidFill>
        </p:grpSpPr>
        <p:sp>
          <p:nvSpPr>
            <p:cNvPr id="23" name="圆角矩形 54"/>
            <p:cNvSpPr>
              <a:spLocks noChangeArrowheads="1"/>
            </p:cNvSpPr>
            <p:nvPr/>
          </p:nvSpPr>
          <p:spPr bwMode="auto">
            <a:xfrm>
              <a:off x="-1" y="73990"/>
              <a:ext cx="2865253" cy="432635"/>
            </a:xfrm>
            <a:prstGeom prst="roundRect">
              <a:avLst>
                <a:gd name="adj"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sp>
          <p:nvSpPr>
            <p:cNvPr id="24" name="等腰三角形 55"/>
            <p:cNvSpPr>
              <a:spLocks noChangeArrowheads="1"/>
            </p:cNvSpPr>
            <p:nvPr/>
          </p:nvSpPr>
          <p:spPr bwMode="auto">
            <a:xfrm>
              <a:off x="902659" y="0"/>
              <a:ext cx="129852" cy="95220"/>
            </a:xfrm>
            <a:prstGeom prst="triangle">
              <a:avLst>
                <a:gd name="adj" fmla="val 50000"/>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zh-CN">
                <a:solidFill>
                  <a:srgbClr val="FFFFFF"/>
                </a:solidFill>
                <a:latin typeface="Arial" panose="020B0604020202020204"/>
                <a:ea typeface="方正兰亭超细黑简体" panose="02000000000000000000" charset="-122"/>
                <a:cs typeface="+mn-ea"/>
                <a:sym typeface="Arial" panose="020B0604020202020204"/>
              </a:endParaRPr>
            </a:p>
          </p:txBody>
        </p:sp>
      </p:grpSp>
      <p:sp>
        <p:nvSpPr>
          <p:cNvPr id="25" name="TextBox 56"/>
          <p:cNvSpPr>
            <a:spLocks noChangeArrowheads="1"/>
          </p:cNvSpPr>
          <p:nvPr/>
        </p:nvSpPr>
        <p:spPr bwMode="auto">
          <a:xfrm>
            <a:off x="6689725" y="2704628"/>
            <a:ext cx="11953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输入文本内容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6" name="TextBox 57"/>
          <p:cNvSpPr>
            <a:spLocks noChangeArrowheads="1"/>
          </p:cNvSpPr>
          <p:nvPr/>
        </p:nvSpPr>
        <p:spPr bwMode="auto">
          <a:xfrm>
            <a:off x="3076575"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7" name="TextBox 58"/>
          <p:cNvSpPr>
            <a:spLocks noChangeArrowheads="1"/>
          </p:cNvSpPr>
          <p:nvPr/>
        </p:nvSpPr>
        <p:spPr bwMode="auto">
          <a:xfrm>
            <a:off x="3178175" y="1088553"/>
            <a:ext cx="11938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8" name="TextBox 59"/>
          <p:cNvSpPr>
            <a:spLocks noChangeArrowheads="1"/>
          </p:cNvSpPr>
          <p:nvPr/>
        </p:nvSpPr>
        <p:spPr bwMode="auto">
          <a:xfrm>
            <a:off x="4835525" y="3619028"/>
            <a:ext cx="13970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9" name="TextBox 62"/>
          <p:cNvSpPr>
            <a:spLocks noChangeArrowheads="1"/>
          </p:cNvSpPr>
          <p:nvPr/>
        </p:nvSpPr>
        <p:spPr bwMode="auto">
          <a:xfrm>
            <a:off x="4935538" y="3325341"/>
            <a:ext cx="11953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0" name="TextBox 63"/>
          <p:cNvSpPr>
            <a:spLocks noChangeArrowheads="1"/>
          </p:cNvSpPr>
          <p:nvPr/>
        </p:nvSpPr>
        <p:spPr bwMode="auto">
          <a:xfrm>
            <a:off x="6589713" y="1382241"/>
            <a:ext cx="13970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altLang="zh-CN" sz="100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1" name="TextBox 66"/>
          <p:cNvSpPr>
            <a:spLocks noChangeArrowheads="1"/>
          </p:cNvSpPr>
          <p:nvPr/>
        </p:nvSpPr>
        <p:spPr bwMode="auto">
          <a:xfrm>
            <a:off x="6689725" y="1088553"/>
            <a:ext cx="119538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TextBox 67"/>
          <p:cNvSpPr>
            <a:spLocks noChangeArrowheads="1"/>
          </p:cNvSpPr>
          <p:nvPr/>
        </p:nvSpPr>
        <p:spPr bwMode="auto">
          <a:xfrm>
            <a:off x="1609725" y="1475903"/>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smtClean="0">
                <a:solidFill>
                  <a:schemeClr val="bg1"/>
                </a:solidFill>
                <a:latin typeface="Arial" panose="020B0604020202020204"/>
                <a:ea typeface="方正兰亭超细黑简体" panose="02000000000000000000" charset="-122"/>
                <a:cs typeface="+mn-ea"/>
                <a:sym typeface="Arial" panose="020B0604020202020204"/>
              </a:rPr>
              <a:t>添加标题</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3" name="TextBox 68"/>
          <p:cNvSpPr>
            <a:spLocks noChangeArrowheads="1"/>
          </p:cNvSpPr>
          <p:nvPr/>
        </p:nvSpPr>
        <p:spPr bwMode="auto">
          <a:xfrm>
            <a:off x="5253038" y="1475903"/>
            <a:ext cx="5603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Arial" panose="020B0604020202020204"/>
                <a:ea typeface="方正兰亭超细黑简体" panose="02000000000000000000" charset="-122"/>
                <a:cs typeface="+mn-ea"/>
                <a:sym typeface="Arial" panose="020B0604020202020204"/>
              </a:rPr>
              <a:t>添加标题</a:t>
            </a:r>
            <a:endParaRPr lang="zh-CN" altLang="en-US" sz="1600" b="1"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34" name="TextBox 70"/>
          <p:cNvSpPr>
            <a:spLocks noChangeArrowheads="1"/>
          </p:cNvSpPr>
          <p:nvPr/>
        </p:nvSpPr>
        <p:spPr bwMode="auto">
          <a:xfrm>
            <a:off x="3494088"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latin typeface="Arial" panose="020B0604020202020204"/>
                <a:ea typeface="方正兰亭超细黑简体" panose="02000000000000000000" charset="-122"/>
                <a:cs typeface="+mn-ea"/>
                <a:sym typeface="Arial" panose="020B0604020202020204"/>
              </a:rPr>
              <a:t>添加标题</a:t>
            </a:r>
            <a:endParaRPr lang="zh-CN" altLang="en-US" sz="1600" b="1" dirty="0">
              <a:latin typeface="Arial" panose="020B0604020202020204"/>
              <a:ea typeface="方正兰亭超细黑简体" panose="02000000000000000000" charset="-122"/>
              <a:cs typeface="+mn-ea"/>
              <a:sym typeface="Arial" panose="020B0604020202020204"/>
            </a:endParaRPr>
          </a:p>
        </p:txBody>
      </p:sp>
      <p:sp>
        <p:nvSpPr>
          <p:cNvPr id="35" name="TextBox 72"/>
          <p:cNvSpPr>
            <a:spLocks noChangeArrowheads="1"/>
          </p:cNvSpPr>
          <p:nvPr/>
        </p:nvSpPr>
        <p:spPr bwMode="auto">
          <a:xfrm>
            <a:off x="7072313" y="3544416"/>
            <a:ext cx="5619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latin typeface="Arial" panose="020B0604020202020204"/>
                <a:ea typeface="方正兰亭超细黑简体" panose="02000000000000000000" charset="-122"/>
                <a:cs typeface="+mn-ea"/>
                <a:sym typeface="Arial" panose="020B0604020202020204"/>
              </a:rPr>
              <a:t>添加标题</a:t>
            </a:r>
            <a:endParaRPr lang="zh-CN" altLang="en-US" sz="1600" b="1" dirty="0">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300" fill="hold"/>
                                        <p:tgtEl>
                                          <p:spTgt spid="19"/>
                                        </p:tgtEl>
                                        <p:attrNameLst>
                                          <p:attrName>ppt_w</p:attrName>
                                        </p:attrNameLst>
                                      </p:cBhvr>
                                      <p:tavLst>
                                        <p:tav tm="0">
                                          <p:val>
                                            <p:fltVal val="0"/>
                                          </p:val>
                                        </p:tav>
                                        <p:tav tm="100000">
                                          <p:val>
                                            <p:strVal val="#ppt_w"/>
                                          </p:val>
                                        </p:tav>
                                      </p:tavLst>
                                    </p:anim>
                                    <p:anim calcmode="lin" valueType="num">
                                      <p:cBhvr>
                                        <p:cTn id="16" dur="300" fill="hold"/>
                                        <p:tgtEl>
                                          <p:spTgt spid="19"/>
                                        </p:tgtEl>
                                        <p:attrNameLst>
                                          <p:attrName>ppt_h</p:attrName>
                                        </p:attrNameLst>
                                      </p:cBhvr>
                                      <p:tavLst>
                                        <p:tav tm="0">
                                          <p:val>
                                            <p:fltVal val="0"/>
                                          </p:val>
                                        </p:tav>
                                        <p:tav tm="100000">
                                          <p:val>
                                            <p:strVal val="#ppt_h"/>
                                          </p:val>
                                        </p:tav>
                                      </p:tavLst>
                                    </p:anim>
                                    <p:animEffect>
                                      <p:cBhvr>
                                        <p:cTn id="17" dur="3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300" fill="hold"/>
                                        <p:tgtEl>
                                          <p:spTgt spid="4"/>
                                        </p:tgtEl>
                                        <p:attrNameLst>
                                          <p:attrName>ppt_w</p:attrName>
                                        </p:attrNameLst>
                                      </p:cBhvr>
                                      <p:tavLst>
                                        <p:tav tm="0">
                                          <p:val>
                                            <p:fltVal val="0"/>
                                          </p:val>
                                        </p:tav>
                                        <p:tav tm="100000">
                                          <p:val>
                                            <p:strVal val="#ppt_w"/>
                                          </p:val>
                                        </p:tav>
                                      </p:tavLst>
                                    </p:anim>
                                    <p:anim calcmode="lin" valueType="num">
                                      <p:cBhvr>
                                        <p:cTn id="21" dur="300" fill="hold"/>
                                        <p:tgtEl>
                                          <p:spTgt spid="4"/>
                                        </p:tgtEl>
                                        <p:attrNameLst>
                                          <p:attrName>ppt_h</p:attrName>
                                        </p:attrNameLst>
                                      </p:cBhvr>
                                      <p:tavLst>
                                        <p:tav tm="0">
                                          <p:val>
                                            <p:fltVal val="0"/>
                                          </p:val>
                                        </p:tav>
                                        <p:tav tm="100000">
                                          <p:val>
                                            <p:strVal val="#ppt_h"/>
                                          </p:val>
                                        </p:tav>
                                      </p:tavLst>
                                    </p:anim>
                                    <p:animEffect>
                                      <p:cBhvr>
                                        <p:cTn id="22" dur="300"/>
                                        <p:tgtEl>
                                          <p:spTgt spid="4"/>
                                        </p:tgtEl>
                                      </p:cBhvr>
                                    </p:animEffect>
                                  </p:childTnLst>
                                </p:cTn>
                              </p:par>
                            </p:childTnLst>
                          </p:cTn>
                        </p:par>
                        <p:par>
                          <p:cTn id="23" fill="hold">
                            <p:stCondLst>
                              <p:cond delay="1350"/>
                            </p:stCondLst>
                            <p:childTnLst>
                              <p:par>
                                <p:cTn id="24" presetID="42"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p:cBhvr>
                                        <p:cTn id="26" dur="600"/>
                                        <p:tgtEl>
                                          <p:spTgt spid="18"/>
                                        </p:tgtEl>
                                      </p:cBhvr>
                                    </p:animEffect>
                                    <p:anim calcmode="lin" valueType="num">
                                      <p:cBhvr>
                                        <p:cTn id="27" dur="600" fill="hold"/>
                                        <p:tgtEl>
                                          <p:spTgt spid="18"/>
                                        </p:tgtEl>
                                        <p:attrNameLst>
                                          <p:attrName>ppt_x</p:attrName>
                                        </p:attrNameLst>
                                      </p:cBhvr>
                                      <p:tavLst>
                                        <p:tav tm="0">
                                          <p:val>
                                            <p:strVal val="#ppt_x"/>
                                          </p:val>
                                        </p:tav>
                                        <p:tav tm="100000">
                                          <p:val>
                                            <p:strVal val="#ppt_x"/>
                                          </p:val>
                                        </p:tav>
                                      </p:tavLst>
                                    </p:anim>
                                    <p:anim calcmode="lin" valueType="num">
                                      <p:cBhvr>
                                        <p:cTn id="28" dur="6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p:cBhvr>
                                        <p:cTn id="31" dur="600"/>
                                        <p:tgtEl>
                                          <p:spTgt spid="17"/>
                                        </p:tgtEl>
                                      </p:cBhvr>
                                    </p:animEffect>
                                    <p:anim calcmode="lin" valueType="num">
                                      <p:cBhvr>
                                        <p:cTn id="32" dur="600" fill="hold"/>
                                        <p:tgtEl>
                                          <p:spTgt spid="17"/>
                                        </p:tgtEl>
                                        <p:attrNameLst>
                                          <p:attrName>ppt_x</p:attrName>
                                        </p:attrNameLst>
                                      </p:cBhvr>
                                      <p:tavLst>
                                        <p:tav tm="0">
                                          <p:val>
                                            <p:strVal val="#ppt_x"/>
                                          </p:val>
                                        </p:tav>
                                        <p:tav tm="100000">
                                          <p:val>
                                            <p:strVal val="#ppt_x"/>
                                          </p:val>
                                        </p:tav>
                                      </p:tavLst>
                                    </p:anim>
                                    <p:anim calcmode="lin" valueType="num">
                                      <p:cBhvr>
                                        <p:cTn id="33" dur="6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p:cBhvr>
                                        <p:cTn id="36" dur="600"/>
                                        <p:tgtEl>
                                          <p:spTgt spid="7"/>
                                        </p:tgtEl>
                                      </p:cBhvr>
                                    </p:animEffect>
                                    <p:anim calcmode="lin" valueType="num">
                                      <p:cBhvr>
                                        <p:cTn id="37" dur="600" fill="hold"/>
                                        <p:tgtEl>
                                          <p:spTgt spid="7"/>
                                        </p:tgtEl>
                                        <p:attrNameLst>
                                          <p:attrName>ppt_x</p:attrName>
                                        </p:attrNameLst>
                                      </p:cBhvr>
                                      <p:tavLst>
                                        <p:tav tm="0">
                                          <p:val>
                                            <p:strVal val="#ppt_x"/>
                                          </p:val>
                                        </p:tav>
                                        <p:tav tm="100000">
                                          <p:val>
                                            <p:strVal val="#ppt_x"/>
                                          </p:val>
                                        </p:tav>
                                      </p:tavLst>
                                    </p:anim>
                                    <p:anim calcmode="lin" valueType="num">
                                      <p:cBhvr>
                                        <p:cTn id="38" dur="600" fill="hold"/>
                                        <p:tgtEl>
                                          <p:spTgt spid="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p:cBhvr>
                                        <p:cTn id="41" dur="600"/>
                                        <p:tgtEl>
                                          <p:spTgt spid="32"/>
                                        </p:tgtEl>
                                      </p:cBhvr>
                                    </p:animEffect>
                                    <p:anim calcmode="lin" valueType="num">
                                      <p:cBhvr>
                                        <p:cTn id="42" dur="600" fill="hold"/>
                                        <p:tgtEl>
                                          <p:spTgt spid="32"/>
                                        </p:tgtEl>
                                        <p:attrNameLst>
                                          <p:attrName>ppt_x</p:attrName>
                                        </p:attrNameLst>
                                      </p:cBhvr>
                                      <p:tavLst>
                                        <p:tav tm="0">
                                          <p:val>
                                            <p:strVal val="#ppt_x"/>
                                          </p:val>
                                        </p:tav>
                                        <p:tav tm="100000">
                                          <p:val>
                                            <p:strVal val="#ppt_x"/>
                                          </p:val>
                                        </p:tav>
                                      </p:tavLst>
                                    </p:anim>
                                    <p:anim calcmode="lin" valueType="num">
                                      <p:cBhvr>
                                        <p:cTn id="43" dur="6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235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300" fill="hold"/>
                                        <p:tgtEl>
                                          <p:spTgt spid="20"/>
                                        </p:tgtEl>
                                        <p:attrNameLst>
                                          <p:attrName>ppt_w</p:attrName>
                                        </p:attrNameLst>
                                      </p:cBhvr>
                                      <p:tavLst>
                                        <p:tav tm="0">
                                          <p:val>
                                            <p:fltVal val="0"/>
                                          </p:val>
                                        </p:tav>
                                        <p:tav tm="100000">
                                          <p:val>
                                            <p:strVal val="#ppt_w"/>
                                          </p:val>
                                        </p:tav>
                                      </p:tavLst>
                                    </p:anim>
                                    <p:anim calcmode="lin" valueType="num">
                                      <p:cBhvr>
                                        <p:cTn id="48" dur="300" fill="hold"/>
                                        <p:tgtEl>
                                          <p:spTgt spid="20"/>
                                        </p:tgtEl>
                                        <p:attrNameLst>
                                          <p:attrName>ppt_h</p:attrName>
                                        </p:attrNameLst>
                                      </p:cBhvr>
                                      <p:tavLst>
                                        <p:tav tm="0">
                                          <p:val>
                                            <p:fltVal val="0"/>
                                          </p:val>
                                        </p:tav>
                                        <p:tav tm="100000">
                                          <p:val>
                                            <p:strVal val="#ppt_h"/>
                                          </p:val>
                                        </p:tav>
                                      </p:tavLst>
                                    </p:anim>
                                    <p:animEffect>
                                      <p:cBhvr>
                                        <p:cTn id="49" dur="3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300" fill="hold"/>
                                        <p:tgtEl>
                                          <p:spTgt spid="8"/>
                                        </p:tgtEl>
                                        <p:attrNameLst>
                                          <p:attrName>ppt_w</p:attrName>
                                        </p:attrNameLst>
                                      </p:cBhvr>
                                      <p:tavLst>
                                        <p:tav tm="0">
                                          <p:val>
                                            <p:fltVal val="0"/>
                                          </p:val>
                                        </p:tav>
                                        <p:tav tm="100000">
                                          <p:val>
                                            <p:strVal val="#ppt_w"/>
                                          </p:val>
                                        </p:tav>
                                      </p:tavLst>
                                    </p:anim>
                                    <p:anim calcmode="lin" valueType="num">
                                      <p:cBhvr>
                                        <p:cTn id="53" dur="300" fill="hold"/>
                                        <p:tgtEl>
                                          <p:spTgt spid="8"/>
                                        </p:tgtEl>
                                        <p:attrNameLst>
                                          <p:attrName>ppt_h</p:attrName>
                                        </p:attrNameLst>
                                      </p:cBhvr>
                                      <p:tavLst>
                                        <p:tav tm="0">
                                          <p:val>
                                            <p:fltVal val="0"/>
                                          </p:val>
                                        </p:tav>
                                        <p:tav tm="100000">
                                          <p:val>
                                            <p:strVal val="#ppt_h"/>
                                          </p:val>
                                        </p:tav>
                                      </p:tavLst>
                                    </p:anim>
                                    <p:animEffect>
                                      <p:cBhvr>
                                        <p:cTn id="54" dur="300"/>
                                        <p:tgtEl>
                                          <p:spTgt spid="8"/>
                                        </p:tgtEl>
                                      </p:cBhvr>
                                    </p:animEffect>
                                  </p:childTnLst>
                                </p:cTn>
                              </p:par>
                            </p:childTnLst>
                          </p:cTn>
                        </p:par>
                        <p:par>
                          <p:cTn id="55" fill="hold">
                            <p:stCondLst>
                              <p:cond delay="2850"/>
                            </p:stCondLst>
                            <p:childTnLst>
                              <p:par>
                                <p:cTn id="56" presetID="47"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p:cBhvr>
                                        <p:cTn id="58" dur="600"/>
                                        <p:tgtEl>
                                          <p:spTgt spid="27"/>
                                        </p:tgtEl>
                                      </p:cBhvr>
                                    </p:animEffect>
                                    <p:anim calcmode="lin" valueType="num">
                                      <p:cBhvr>
                                        <p:cTn id="59" dur="600" fill="hold"/>
                                        <p:tgtEl>
                                          <p:spTgt spid="27"/>
                                        </p:tgtEl>
                                        <p:attrNameLst>
                                          <p:attrName>ppt_x</p:attrName>
                                        </p:attrNameLst>
                                      </p:cBhvr>
                                      <p:tavLst>
                                        <p:tav tm="0">
                                          <p:val>
                                            <p:strVal val="#ppt_x"/>
                                          </p:val>
                                        </p:tav>
                                        <p:tav tm="100000">
                                          <p:val>
                                            <p:strVal val="#ppt_x"/>
                                          </p:val>
                                        </p:tav>
                                      </p:tavLst>
                                    </p:anim>
                                    <p:anim calcmode="lin" valueType="num">
                                      <p:cBhvr>
                                        <p:cTn id="60" dur="600" fill="hold"/>
                                        <p:tgtEl>
                                          <p:spTgt spid="27"/>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p:cBhvr>
                                        <p:cTn id="63" dur="600"/>
                                        <p:tgtEl>
                                          <p:spTgt spid="26"/>
                                        </p:tgtEl>
                                      </p:cBhvr>
                                    </p:animEffect>
                                    <p:anim calcmode="lin" valueType="num">
                                      <p:cBhvr>
                                        <p:cTn id="64" dur="600" fill="hold"/>
                                        <p:tgtEl>
                                          <p:spTgt spid="26"/>
                                        </p:tgtEl>
                                        <p:attrNameLst>
                                          <p:attrName>ppt_x</p:attrName>
                                        </p:attrNameLst>
                                      </p:cBhvr>
                                      <p:tavLst>
                                        <p:tav tm="0">
                                          <p:val>
                                            <p:strVal val="#ppt_x"/>
                                          </p:val>
                                        </p:tav>
                                        <p:tav tm="100000">
                                          <p:val>
                                            <p:strVal val="#ppt_x"/>
                                          </p:val>
                                        </p:tav>
                                      </p:tavLst>
                                    </p:anim>
                                    <p:anim calcmode="lin" valueType="num">
                                      <p:cBhvr>
                                        <p:cTn id="65" dur="6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p:cBhvr>
                                        <p:cTn id="68" dur="600"/>
                                        <p:tgtEl>
                                          <p:spTgt spid="11"/>
                                        </p:tgtEl>
                                      </p:cBhvr>
                                    </p:animEffect>
                                    <p:anim calcmode="lin" valueType="num">
                                      <p:cBhvr>
                                        <p:cTn id="69" dur="600" fill="hold"/>
                                        <p:tgtEl>
                                          <p:spTgt spid="11"/>
                                        </p:tgtEl>
                                        <p:attrNameLst>
                                          <p:attrName>ppt_x</p:attrName>
                                        </p:attrNameLst>
                                      </p:cBhvr>
                                      <p:tavLst>
                                        <p:tav tm="0">
                                          <p:val>
                                            <p:strVal val="#ppt_x"/>
                                          </p:val>
                                        </p:tav>
                                        <p:tav tm="100000">
                                          <p:val>
                                            <p:strVal val="#ppt_x"/>
                                          </p:val>
                                        </p:tav>
                                      </p:tavLst>
                                    </p:anim>
                                    <p:anim calcmode="lin" valueType="num">
                                      <p:cBhvr>
                                        <p:cTn id="70" dur="6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p:cBhvr>
                                        <p:cTn id="73" dur="600"/>
                                        <p:tgtEl>
                                          <p:spTgt spid="34"/>
                                        </p:tgtEl>
                                      </p:cBhvr>
                                    </p:animEffect>
                                    <p:anim calcmode="lin" valueType="num">
                                      <p:cBhvr>
                                        <p:cTn id="74" dur="600" fill="hold"/>
                                        <p:tgtEl>
                                          <p:spTgt spid="34"/>
                                        </p:tgtEl>
                                        <p:attrNameLst>
                                          <p:attrName>ppt_x</p:attrName>
                                        </p:attrNameLst>
                                      </p:cBhvr>
                                      <p:tavLst>
                                        <p:tav tm="0">
                                          <p:val>
                                            <p:strVal val="#ppt_x"/>
                                          </p:val>
                                        </p:tav>
                                        <p:tav tm="100000">
                                          <p:val>
                                            <p:strVal val="#ppt_x"/>
                                          </p:val>
                                        </p:tav>
                                      </p:tavLst>
                                    </p:anim>
                                    <p:anim calcmode="lin" valueType="num">
                                      <p:cBhvr>
                                        <p:cTn id="75" dur="60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385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300" fill="hold"/>
                                        <p:tgtEl>
                                          <p:spTgt spid="21"/>
                                        </p:tgtEl>
                                        <p:attrNameLst>
                                          <p:attrName>ppt_w</p:attrName>
                                        </p:attrNameLst>
                                      </p:cBhvr>
                                      <p:tavLst>
                                        <p:tav tm="0">
                                          <p:val>
                                            <p:fltVal val="0"/>
                                          </p:val>
                                        </p:tav>
                                        <p:tav tm="100000">
                                          <p:val>
                                            <p:strVal val="#ppt_w"/>
                                          </p:val>
                                        </p:tav>
                                      </p:tavLst>
                                    </p:anim>
                                    <p:anim calcmode="lin" valueType="num">
                                      <p:cBhvr>
                                        <p:cTn id="80" dur="300" fill="hold"/>
                                        <p:tgtEl>
                                          <p:spTgt spid="21"/>
                                        </p:tgtEl>
                                        <p:attrNameLst>
                                          <p:attrName>ppt_h</p:attrName>
                                        </p:attrNameLst>
                                      </p:cBhvr>
                                      <p:tavLst>
                                        <p:tav tm="0">
                                          <p:val>
                                            <p:fltVal val="0"/>
                                          </p:val>
                                        </p:tav>
                                        <p:tav tm="100000">
                                          <p:val>
                                            <p:strVal val="#ppt_h"/>
                                          </p:val>
                                        </p:tav>
                                      </p:tavLst>
                                    </p:anim>
                                    <p:animEffect>
                                      <p:cBhvr>
                                        <p:cTn id="81" dur="3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300" fill="hold"/>
                                        <p:tgtEl>
                                          <p:spTgt spid="12"/>
                                        </p:tgtEl>
                                        <p:attrNameLst>
                                          <p:attrName>ppt_w</p:attrName>
                                        </p:attrNameLst>
                                      </p:cBhvr>
                                      <p:tavLst>
                                        <p:tav tm="0">
                                          <p:val>
                                            <p:fltVal val="0"/>
                                          </p:val>
                                        </p:tav>
                                        <p:tav tm="100000">
                                          <p:val>
                                            <p:strVal val="#ppt_w"/>
                                          </p:val>
                                        </p:tav>
                                      </p:tavLst>
                                    </p:anim>
                                    <p:anim calcmode="lin" valueType="num">
                                      <p:cBhvr>
                                        <p:cTn id="85" dur="300" fill="hold"/>
                                        <p:tgtEl>
                                          <p:spTgt spid="12"/>
                                        </p:tgtEl>
                                        <p:attrNameLst>
                                          <p:attrName>ppt_h</p:attrName>
                                        </p:attrNameLst>
                                      </p:cBhvr>
                                      <p:tavLst>
                                        <p:tav tm="0">
                                          <p:val>
                                            <p:fltVal val="0"/>
                                          </p:val>
                                        </p:tav>
                                        <p:tav tm="100000">
                                          <p:val>
                                            <p:strVal val="#ppt_h"/>
                                          </p:val>
                                        </p:tav>
                                      </p:tavLst>
                                    </p:anim>
                                    <p:animEffect>
                                      <p:cBhvr>
                                        <p:cTn id="86" dur="300"/>
                                        <p:tgtEl>
                                          <p:spTgt spid="12"/>
                                        </p:tgtEl>
                                      </p:cBhvr>
                                    </p:animEffect>
                                  </p:childTnLst>
                                </p:cTn>
                              </p:par>
                            </p:childTnLst>
                          </p:cTn>
                        </p:par>
                        <p:par>
                          <p:cTn id="87" fill="hold">
                            <p:stCondLst>
                              <p:cond delay="4350"/>
                            </p:stCondLst>
                            <p:childTnLst>
                              <p:par>
                                <p:cTn id="88" presetID="42" presetClass="entr" presetSubtype="0"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p:cBhvr>
                                        <p:cTn id="90" dur="600"/>
                                        <p:tgtEl>
                                          <p:spTgt spid="29"/>
                                        </p:tgtEl>
                                      </p:cBhvr>
                                    </p:animEffect>
                                    <p:anim calcmode="lin" valueType="num">
                                      <p:cBhvr>
                                        <p:cTn id="91" dur="600" fill="hold"/>
                                        <p:tgtEl>
                                          <p:spTgt spid="29"/>
                                        </p:tgtEl>
                                        <p:attrNameLst>
                                          <p:attrName>ppt_x</p:attrName>
                                        </p:attrNameLst>
                                      </p:cBhvr>
                                      <p:tavLst>
                                        <p:tav tm="0">
                                          <p:val>
                                            <p:strVal val="#ppt_x"/>
                                          </p:val>
                                        </p:tav>
                                        <p:tav tm="100000">
                                          <p:val>
                                            <p:strVal val="#ppt_x"/>
                                          </p:val>
                                        </p:tav>
                                      </p:tavLst>
                                    </p:anim>
                                    <p:anim calcmode="lin" valueType="num">
                                      <p:cBhvr>
                                        <p:cTn id="92" dur="600" fill="hold"/>
                                        <p:tgtEl>
                                          <p:spTgt spid="2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p:cBhvr>
                                        <p:cTn id="95" dur="600"/>
                                        <p:tgtEl>
                                          <p:spTgt spid="28"/>
                                        </p:tgtEl>
                                      </p:cBhvr>
                                    </p:animEffect>
                                    <p:anim calcmode="lin" valueType="num">
                                      <p:cBhvr>
                                        <p:cTn id="96" dur="600" fill="hold"/>
                                        <p:tgtEl>
                                          <p:spTgt spid="28"/>
                                        </p:tgtEl>
                                        <p:attrNameLst>
                                          <p:attrName>ppt_x</p:attrName>
                                        </p:attrNameLst>
                                      </p:cBhvr>
                                      <p:tavLst>
                                        <p:tav tm="0">
                                          <p:val>
                                            <p:strVal val="#ppt_x"/>
                                          </p:val>
                                        </p:tav>
                                        <p:tav tm="100000">
                                          <p:val>
                                            <p:strVal val="#ppt_x"/>
                                          </p:val>
                                        </p:tav>
                                      </p:tavLst>
                                    </p:anim>
                                    <p:anim calcmode="lin" valueType="num">
                                      <p:cBhvr>
                                        <p:cTn id="97" dur="600" fill="hold"/>
                                        <p:tgtEl>
                                          <p:spTgt spid="2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p:cBhvr>
                                        <p:cTn id="100" dur="600"/>
                                        <p:tgtEl>
                                          <p:spTgt spid="15"/>
                                        </p:tgtEl>
                                      </p:cBhvr>
                                    </p:animEffect>
                                    <p:anim calcmode="lin" valueType="num">
                                      <p:cBhvr>
                                        <p:cTn id="101" dur="600" fill="hold"/>
                                        <p:tgtEl>
                                          <p:spTgt spid="15"/>
                                        </p:tgtEl>
                                        <p:attrNameLst>
                                          <p:attrName>ppt_x</p:attrName>
                                        </p:attrNameLst>
                                      </p:cBhvr>
                                      <p:tavLst>
                                        <p:tav tm="0">
                                          <p:val>
                                            <p:strVal val="#ppt_x"/>
                                          </p:val>
                                        </p:tav>
                                        <p:tav tm="100000">
                                          <p:val>
                                            <p:strVal val="#ppt_x"/>
                                          </p:val>
                                        </p:tav>
                                      </p:tavLst>
                                    </p:anim>
                                    <p:anim calcmode="lin" valueType="num">
                                      <p:cBhvr>
                                        <p:cTn id="102" dur="600" fill="hold"/>
                                        <p:tgtEl>
                                          <p:spTgt spid="15"/>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p:cBhvr>
                                        <p:cTn id="105" dur="600"/>
                                        <p:tgtEl>
                                          <p:spTgt spid="33"/>
                                        </p:tgtEl>
                                      </p:cBhvr>
                                    </p:animEffect>
                                    <p:anim calcmode="lin" valueType="num">
                                      <p:cBhvr>
                                        <p:cTn id="106" dur="600" fill="hold"/>
                                        <p:tgtEl>
                                          <p:spTgt spid="33"/>
                                        </p:tgtEl>
                                        <p:attrNameLst>
                                          <p:attrName>ppt_x</p:attrName>
                                        </p:attrNameLst>
                                      </p:cBhvr>
                                      <p:tavLst>
                                        <p:tav tm="0">
                                          <p:val>
                                            <p:strVal val="#ppt_x"/>
                                          </p:val>
                                        </p:tav>
                                        <p:tav tm="100000">
                                          <p:val>
                                            <p:strVal val="#ppt_x"/>
                                          </p:val>
                                        </p:tav>
                                      </p:tavLst>
                                    </p:anim>
                                    <p:anim calcmode="lin" valueType="num">
                                      <p:cBhvr>
                                        <p:cTn id="107" dur="600" fill="hold"/>
                                        <p:tgtEl>
                                          <p:spTgt spid="33"/>
                                        </p:tgtEl>
                                        <p:attrNameLst>
                                          <p:attrName>ppt_y</p:attrName>
                                        </p:attrNameLst>
                                      </p:cBhvr>
                                      <p:tavLst>
                                        <p:tav tm="0">
                                          <p:val>
                                            <p:strVal val="#ppt_y-.1"/>
                                          </p:val>
                                        </p:tav>
                                        <p:tav tm="100000">
                                          <p:val>
                                            <p:strVal val="#ppt_y"/>
                                          </p:val>
                                        </p:tav>
                                      </p:tavLst>
                                    </p:anim>
                                  </p:childTnLst>
                                </p:cTn>
                              </p:par>
                            </p:childTnLst>
                          </p:cTn>
                        </p:par>
                        <p:par>
                          <p:cTn id="108" fill="hold">
                            <p:stCondLst>
                              <p:cond delay="5350"/>
                            </p:stCondLst>
                            <p:childTnLst>
                              <p:par>
                                <p:cTn id="109" presetID="10" presetClass="entr" presetSubtype="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300" fill="hold"/>
                                        <p:tgtEl>
                                          <p:spTgt spid="25"/>
                                        </p:tgtEl>
                                        <p:attrNameLst>
                                          <p:attrName>ppt_w</p:attrName>
                                        </p:attrNameLst>
                                      </p:cBhvr>
                                      <p:tavLst>
                                        <p:tav tm="0">
                                          <p:val>
                                            <p:fltVal val="0"/>
                                          </p:val>
                                        </p:tav>
                                        <p:tav tm="100000">
                                          <p:val>
                                            <p:strVal val="#ppt_w"/>
                                          </p:val>
                                        </p:tav>
                                      </p:tavLst>
                                    </p:anim>
                                    <p:anim calcmode="lin" valueType="num">
                                      <p:cBhvr>
                                        <p:cTn id="112" dur="300" fill="hold"/>
                                        <p:tgtEl>
                                          <p:spTgt spid="25"/>
                                        </p:tgtEl>
                                        <p:attrNameLst>
                                          <p:attrName>ppt_h</p:attrName>
                                        </p:attrNameLst>
                                      </p:cBhvr>
                                      <p:tavLst>
                                        <p:tav tm="0">
                                          <p:val>
                                            <p:fltVal val="0"/>
                                          </p:val>
                                        </p:tav>
                                        <p:tav tm="100000">
                                          <p:val>
                                            <p:strVal val="#ppt_h"/>
                                          </p:val>
                                        </p:tav>
                                      </p:tavLst>
                                    </p:anim>
                                    <p:animEffect>
                                      <p:cBhvr>
                                        <p:cTn id="113" dur="300"/>
                                        <p:tgtEl>
                                          <p:spTgt spid="25"/>
                                        </p:tgtEl>
                                      </p:cBhvr>
                                    </p:animEffect>
                                  </p:childTnLst>
                                </p:cTn>
                              </p:par>
                              <p:par>
                                <p:cTn id="114" presetID="10" presetClass="entr" presetSubtype="0" fill="hold"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p:cTn id="116" dur="300" fill="hold"/>
                                        <p:tgtEl>
                                          <p:spTgt spid="22"/>
                                        </p:tgtEl>
                                        <p:attrNameLst>
                                          <p:attrName>ppt_w</p:attrName>
                                        </p:attrNameLst>
                                      </p:cBhvr>
                                      <p:tavLst>
                                        <p:tav tm="0">
                                          <p:val>
                                            <p:fltVal val="0"/>
                                          </p:val>
                                        </p:tav>
                                        <p:tav tm="100000">
                                          <p:val>
                                            <p:strVal val="#ppt_w"/>
                                          </p:val>
                                        </p:tav>
                                      </p:tavLst>
                                    </p:anim>
                                    <p:anim calcmode="lin" valueType="num">
                                      <p:cBhvr>
                                        <p:cTn id="117" dur="300" fill="hold"/>
                                        <p:tgtEl>
                                          <p:spTgt spid="22"/>
                                        </p:tgtEl>
                                        <p:attrNameLst>
                                          <p:attrName>ppt_h</p:attrName>
                                        </p:attrNameLst>
                                      </p:cBhvr>
                                      <p:tavLst>
                                        <p:tav tm="0">
                                          <p:val>
                                            <p:fltVal val="0"/>
                                          </p:val>
                                        </p:tav>
                                        <p:tav tm="100000">
                                          <p:val>
                                            <p:strVal val="#ppt_h"/>
                                          </p:val>
                                        </p:tav>
                                      </p:tavLst>
                                    </p:anim>
                                    <p:animEffect>
                                      <p:cBhvr>
                                        <p:cTn id="118" dur="300"/>
                                        <p:tgtEl>
                                          <p:spTgt spid="22"/>
                                        </p:tgtEl>
                                      </p:cBhvr>
                                    </p:animEffect>
                                  </p:childTnLst>
                                </p:cTn>
                              </p:par>
                            </p:childTnLst>
                          </p:cTn>
                        </p:par>
                        <p:par>
                          <p:cTn id="119" fill="hold">
                            <p:stCondLst>
                              <p:cond delay="5850"/>
                            </p:stCondLst>
                            <p:childTnLst>
                              <p:par>
                                <p:cTn id="120" presetID="47" presetClass="entr" presetSubtype="0"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Effect>
                                      <p:cBhvr>
                                        <p:cTn id="122" dur="600"/>
                                        <p:tgtEl>
                                          <p:spTgt spid="31"/>
                                        </p:tgtEl>
                                      </p:cBhvr>
                                    </p:animEffect>
                                    <p:anim calcmode="lin" valueType="num">
                                      <p:cBhvr>
                                        <p:cTn id="123" dur="600" fill="hold"/>
                                        <p:tgtEl>
                                          <p:spTgt spid="31"/>
                                        </p:tgtEl>
                                        <p:attrNameLst>
                                          <p:attrName>ppt_x</p:attrName>
                                        </p:attrNameLst>
                                      </p:cBhvr>
                                      <p:tavLst>
                                        <p:tav tm="0">
                                          <p:val>
                                            <p:strVal val="#ppt_x"/>
                                          </p:val>
                                        </p:tav>
                                        <p:tav tm="100000">
                                          <p:val>
                                            <p:strVal val="#ppt_x"/>
                                          </p:val>
                                        </p:tav>
                                      </p:tavLst>
                                    </p:anim>
                                    <p:anim calcmode="lin" valueType="num">
                                      <p:cBhvr>
                                        <p:cTn id="124" dur="600" fill="hold"/>
                                        <p:tgtEl>
                                          <p:spTgt spid="31"/>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p:cBhvr>
                                        <p:cTn id="127" dur="600"/>
                                        <p:tgtEl>
                                          <p:spTgt spid="30"/>
                                        </p:tgtEl>
                                      </p:cBhvr>
                                    </p:animEffect>
                                    <p:anim calcmode="lin" valueType="num">
                                      <p:cBhvr>
                                        <p:cTn id="128" dur="600" fill="hold"/>
                                        <p:tgtEl>
                                          <p:spTgt spid="30"/>
                                        </p:tgtEl>
                                        <p:attrNameLst>
                                          <p:attrName>ppt_x</p:attrName>
                                        </p:attrNameLst>
                                      </p:cBhvr>
                                      <p:tavLst>
                                        <p:tav tm="0">
                                          <p:val>
                                            <p:strVal val="#ppt_x"/>
                                          </p:val>
                                        </p:tav>
                                        <p:tav tm="100000">
                                          <p:val>
                                            <p:strVal val="#ppt_x"/>
                                          </p:val>
                                        </p:tav>
                                      </p:tavLst>
                                    </p:anim>
                                    <p:anim calcmode="lin" valueType="num">
                                      <p:cBhvr>
                                        <p:cTn id="129" dur="600" fill="hold"/>
                                        <p:tgtEl>
                                          <p:spTgt spid="3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6"/>
                                        </p:tgtEl>
                                        <p:attrNameLst>
                                          <p:attrName>style.visibility</p:attrName>
                                        </p:attrNameLst>
                                      </p:cBhvr>
                                      <p:to>
                                        <p:strVal val="visible"/>
                                      </p:to>
                                    </p:set>
                                    <p:animEffect>
                                      <p:cBhvr>
                                        <p:cTn id="132" dur="600"/>
                                        <p:tgtEl>
                                          <p:spTgt spid="16"/>
                                        </p:tgtEl>
                                      </p:cBhvr>
                                    </p:animEffect>
                                    <p:anim calcmode="lin" valueType="num">
                                      <p:cBhvr>
                                        <p:cTn id="133" dur="600" fill="hold"/>
                                        <p:tgtEl>
                                          <p:spTgt spid="16"/>
                                        </p:tgtEl>
                                        <p:attrNameLst>
                                          <p:attrName>ppt_x</p:attrName>
                                        </p:attrNameLst>
                                      </p:cBhvr>
                                      <p:tavLst>
                                        <p:tav tm="0">
                                          <p:val>
                                            <p:strVal val="#ppt_x"/>
                                          </p:val>
                                        </p:tav>
                                        <p:tav tm="100000">
                                          <p:val>
                                            <p:strVal val="#ppt_x"/>
                                          </p:val>
                                        </p:tav>
                                      </p:tavLst>
                                    </p:anim>
                                    <p:anim calcmode="lin" valueType="num">
                                      <p:cBhvr>
                                        <p:cTn id="134" dur="600" fill="hold"/>
                                        <p:tgtEl>
                                          <p:spTgt spid="1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p:cBhvr>
                                        <p:cTn id="137" dur="600"/>
                                        <p:tgtEl>
                                          <p:spTgt spid="35"/>
                                        </p:tgtEl>
                                      </p:cBhvr>
                                    </p:animEffect>
                                    <p:anim calcmode="lin" valueType="num">
                                      <p:cBhvr>
                                        <p:cTn id="138" dur="600" fill="hold"/>
                                        <p:tgtEl>
                                          <p:spTgt spid="35"/>
                                        </p:tgtEl>
                                        <p:attrNameLst>
                                          <p:attrName>ppt_x</p:attrName>
                                        </p:attrNameLst>
                                      </p:cBhvr>
                                      <p:tavLst>
                                        <p:tav tm="0">
                                          <p:val>
                                            <p:strVal val="#ppt_x"/>
                                          </p:val>
                                        </p:tav>
                                        <p:tav tm="100000">
                                          <p:val>
                                            <p:strVal val="#ppt_x"/>
                                          </p:val>
                                        </p:tav>
                                      </p:tavLst>
                                    </p:anim>
                                    <p:anim calcmode="lin" valueType="num">
                                      <p:cBhvr>
                                        <p:cTn id="139" dur="6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autoUpdateAnimBg="0"/>
      <p:bldP spid="11" grpId="0" bldLvl="0" animBg="1" autoUpdateAnimBg="0"/>
      <p:bldP spid="15" grpId="0" bldLvl="0" animBg="1" autoUpdateAnimBg="0"/>
      <p:bldP spid="16" grpId="0" bldLvl="0" animBg="1" autoUpdateAnimBg="0"/>
      <p:bldP spid="17" grpId="0" bldLvl="0" autoUpdateAnimBg="0"/>
      <p:bldP spid="18" grpId="0" bldLvl="0" autoUpdateAnimBg="0"/>
      <p:bldP spid="19" grpId="0" bldLvl="0" autoUpdateAnimBg="0"/>
      <p:bldP spid="20" grpId="0" bldLvl="0" autoUpdateAnimBg="0"/>
      <p:bldP spid="21"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P spid="35"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smtClean="0">
                <a:solidFill>
                  <a:schemeClr val="accent1"/>
                </a:solidFill>
                <a:latin typeface="Arial" panose="020B0604020202020204"/>
                <a:ea typeface="方正兰亭超细黑简体" panose="02000000000000000000" charset="-122"/>
                <a:cs typeface="+mn-ea"/>
                <a:sym typeface="Arial" panose="020B0604020202020204"/>
              </a:rPr>
              <a:t>目录</a:t>
            </a:r>
            <a:r>
              <a:rPr lang="en-US" altLang="zh-CN" b="1" dirty="0" smtClean="0">
                <a:solidFill>
                  <a:schemeClr val="accent1"/>
                </a:solidFill>
                <a:latin typeface="Arial" panose="020B0604020202020204"/>
                <a:ea typeface="方正兰亭超细黑简体" panose="02000000000000000000" charset="-122"/>
                <a:cs typeface="+mn-ea"/>
                <a:sym typeface="Arial" panose="020B0604020202020204"/>
              </a:rPr>
              <a:t>/</a:t>
            </a:r>
            <a:r>
              <a:rPr lang="en-US" altLang="zh-CN" sz="1800" b="1" dirty="0" smtClean="0">
                <a:solidFill>
                  <a:schemeClr val="accent1"/>
                </a:solidFill>
                <a:latin typeface="Arial" panose="020B0604020202020204"/>
                <a:ea typeface="方正兰亭超细黑简体" panose="02000000000000000000" charset="-122"/>
                <a:cs typeface="+mn-ea"/>
                <a:sym typeface="Arial" panose="020B0604020202020204"/>
              </a:rPr>
              <a:t>Contents</a:t>
            </a:r>
            <a:endParaRPr lang="en-GB" sz="1800" b="1" dirty="0">
              <a:solidFill>
                <a:schemeClr val="accent1"/>
              </a:solidFill>
              <a:latin typeface="Arial" panose="020B0604020202020204"/>
              <a:ea typeface="方正兰亭超细黑简体" panose="02000000000000000000" charset="-122"/>
              <a:cs typeface="+mn-ea"/>
              <a:sym typeface="Arial" panose="020B0604020202020204"/>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899593" y="1419622"/>
            <a:ext cx="894259" cy="523220"/>
            <a:chOff x="2215144" y="927951"/>
            <a:chExt cx="1244730" cy="959254"/>
          </a:xfrm>
        </p:grpSpPr>
        <p:sp>
          <p:nvSpPr>
            <p:cNvPr id="46"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a:ea typeface="方正兰亭超细黑简体" panose="02000000000000000000" charset="-122"/>
                <a:cs typeface="+mn-ea"/>
                <a:sym typeface="Arial" panose="020B0604020202020204"/>
              </a:endParaRPr>
            </a:p>
          </p:txBody>
        </p:sp>
        <p:sp>
          <p:nvSpPr>
            <p:cNvPr id="47" name="文本框 9"/>
            <p:cNvSpPr txBox="1"/>
            <p:nvPr/>
          </p:nvSpPr>
          <p:spPr>
            <a:xfrm>
              <a:off x="2393075" y="927951"/>
              <a:ext cx="1066799" cy="959254"/>
            </a:xfrm>
            <a:prstGeom prst="rect">
              <a:avLst/>
            </a:prstGeom>
            <a:noFill/>
          </p:spPr>
          <p:txBody>
            <a:bodyPr wrap="square" rtlCol="0">
              <a:spAutoFit/>
            </a:bodyPr>
            <a:lstStyle/>
            <a:p>
              <a:r>
                <a:rPr lang="en-US" altLang="zh-CN" sz="2800" dirty="0" smtClean="0">
                  <a:solidFill>
                    <a:schemeClr val="bg1"/>
                  </a:solidFill>
                  <a:latin typeface="Arial" panose="020B0604020202020204"/>
                  <a:ea typeface="方正兰亭超细黑简体" panose="02000000000000000000" charset="-122"/>
                  <a:cs typeface="+mn-ea"/>
                  <a:sym typeface="Arial" panose="020B0604020202020204"/>
                </a:rPr>
                <a:t>01</a:t>
              </a:r>
              <a:endParaRPr lang="zh-CN" altLang="en-US" sz="2800"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48" name="组合 47"/>
          <p:cNvGrpSpPr/>
          <p:nvPr/>
        </p:nvGrpSpPr>
        <p:grpSpPr>
          <a:xfrm>
            <a:off x="899593" y="2099236"/>
            <a:ext cx="894259" cy="523220"/>
            <a:chOff x="2215144" y="1952311"/>
            <a:chExt cx="1244730" cy="959257"/>
          </a:xfrm>
        </p:grpSpPr>
        <p:sp>
          <p:nvSpPr>
            <p:cNvPr id="49" name="平行四边形 48"/>
            <p:cNvSpPr/>
            <p:nvPr/>
          </p:nvSpPr>
          <p:spPr>
            <a:xfrm>
              <a:off x="2215144" y="2033848"/>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a:ea typeface="方正兰亭超细黑简体" panose="02000000000000000000" charset="-122"/>
                <a:cs typeface="+mn-ea"/>
                <a:sym typeface="Arial" panose="020B0604020202020204"/>
              </a:endParaRPr>
            </a:p>
          </p:txBody>
        </p:sp>
        <p:sp>
          <p:nvSpPr>
            <p:cNvPr id="50" name="文本框 10"/>
            <p:cNvSpPr txBox="1"/>
            <p:nvPr/>
          </p:nvSpPr>
          <p:spPr>
            <a:xfrm>
              <a:off x="2393075" y="1952311"/>
              <a:ext cx="1066799" cy="959257"/>
            </a:xfrm>
            <a:prstGeom prst="rect">
              <a:avLst/>
            </a:prstGeom>
            <a:noFill/>
          </p:spPr>
          <p:txBody>
            <a:bodyPr wrap="square" rtlCol="0">
              <a:spAutoFit/>
            </a:bodyPr>
            <a:lstStyle/>
            <a:p>
              <a:r>
                <a:rPr lang="en-US" altLang="zh-CN" sz="2800" dirty="0" smtClean="0">
                  <a:solidFill>
                    <a:schemeClr val="bg1"/>
                  </a:solidFill>
                  <a:latin typeface="Arial" panose="020B0604020202020204"/>
                  <a:ea typeface="方正兰亭超细黑简体" panose="02000000000000000000" charset="-122"/>
                  <a:cs typeface="+mn-ea"/>
                  <a:sym typeface="Arial" panose="020B0604020202020204"/>
                </a:rPr>
                <a:t>02</a:t>
              </a:r>
              <a:endParaRPr lang="zh-CN" altLang="en-US" sz="2800"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51" name="组合 50"/>
          <p:cNvGrpSpPr/>
          <p:nvPr/>
        </p:nvGrpSpPr>
        <p:grpSpPr>
          <a:xfrm>
            <a:off x="899593" y="2801084"/>
            <a:ext cx="894259" cy="523220"/>
            <a:chOff x="2215144" y="3018134"/>
            <a:chExt cx="1244730" cy="959255"/>
          </a:xfrm>
        </p:grpSpPr>
        <p:sp>
          <p:nvSpPr>
            <p:cNvPr id="52"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a:ea typeface="方正兰亭超细黑简体" panose="02000000000000000000" charset="-122"/>
                <a:cs typeface="+mn-ea"/>
                <a:sym typeface="Arial" panose="020B0604020202020204"/>
              </a:endParaRPr>
            </a:p>
          </p:txBody>
        </p:sp>
        <p:sp>
          <p:nvSpPr>
            <p:cNvPr id="53" name="文本框 11"/>
            <p:cNvSpPr txBox="1"/>
            <p:nvPr/>
          </p:nvSpPr>
          <p:spPr>
            <a:xfrm>
              <a:off x="2393075" y="3018134"/>
              <a:ext cx="1066799" cy="959255"/>
            </a:xfrm>
            <a:prstGeom prst="rect">
              <a:avLst/>
            </a:prstGeom>
            <a:noFill/>
          </p:spPr>
          <p:txBody>
            <a:bodyPr wrap="square" rtlCol="0">
              <a:spAutoFit/>
            </a:bodyPr>
            <a:lstStyle/>
            <a:p>
              <a:r>
                <a:rPr lang="en-US" altLang="zh-CN" sz="2800" dirty="0" smtClean="0">
                  <a:solidFill>
                    <a:schemeClr val="bg1"/>
                  </a:solidFill>
                  <a:latin typeface="Arial" panose="020B0604020202020204"/>
                  <a:ea typeface="方正兰亭超细黑简体" panose="02000000000000000000" charset="-122"/>
                  <a:cs typeface="+mn-ea"/>
                  <a:sym typeface="Arial" panose="020B0604020202020204"/>
                </a:rPr>
                <a:t>03</a:t>
              </a:r>
              <a:endParaRPr lang="zh-CN" altLang="en-US" sz="2800"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54" name="组合 53"/>
          <p:cNvGrpSpPr/>
          <p:nvPr/>
        </p:nvGrpSpPr>
        <p:grpSpPr>
          <a:xfrm>
            <a:off x="899593" y="3483575"/>
            <a:ext cx="894259" cy="523220"/>
            <a:chOff x="2215144" y="4047039"/>
            <a:chExt cx="1244730" cy="959256"/>
          </a:xfrm>
        </p:grpSpPr>
        <p:sp>
          <p:nvSpPr>
            <p:cNvPr id="55" name="平行四边形 54"/>
            <p:cNvSpPr/>
            <p:nvPr/>
          </p:nvSpPr>
          <p:spPr>
            <a:xfrm>
              <a:off x="2215144" y="4135856"/>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a:ea typeface="方正兰亭超细黑简体" panose="02000000000000000000" charset="-122"/>
                <a:cs typeface="+mn-ea"/>
                <a:sym typeface="Arial" panose="020B0604020202020204"/>
              </a:endParaRPr>
            </a:p>
          </p:txBody>
        </p:sp>
        <p:sp>
          <p:nvSpPr>
            <p:cNvPr id="56" name="文本框 12"/>
            <p:cNvSpPr txBox="1"/>
            <p:nvPr/>
          </p:nvSpPr>
          <p:spPr>
            <a:xfrm>
              <a:off x="2393075" y="4047039"/>
              <a:ext cx="1066799" cy="959256"/>
            </a:xfrm>
            <a:prstGeom prst="rect">
              <a:avLst/>
            </a:prstGeom>
            <a:noFill/>
          </p:spPr>
          <p:txBody>
            <a:bodyPr wrap="square" rtlCol="0">
              <a:spAutoFit/>
            </a:bodyPr>
            <a:lstStyle/>
            <a:p>
              <a:r>
                <a:rPr lang="en-US" altLang="zh-CN" sz="2800" dirty="0" smtClean="0">
                  <a:solidFill>
                    <a:schemeClr val="bg1"/>
                  </a:solidFill>
                  <a:latin typeface="Arial" panose="020B0604020202020204"/>
                  <a:ea typeface="方正兰亭超细黑简体" panose="02000000000000000000" charset="-122"/>
                  <a:cs typeface="+mn-ea"/>
                  <a:sym typeface="Arial" panose="020B0604020202020204"/>
                </a:rPr>
                <a:t>04</a:t>
              </a:r>
              <a:endParaRPr lang="zh-CN" altLang="en-US" sz="2800"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57" name="组合 56"/>
          <p:cNvGrpSpPr/>
          <p:nvPr/>
        </p:nvGrpSpPr>
        <p:grpSpPr>
          <a:xfrm>
            <a:off x="899592" y="4183114"/>
            <a:ext cx="884486" cy="523220"/>
            <a:chOff x="2215144" y="5107938"/>
            <a:chExt cx="1231128" cy="959259"/>
          </a:xfrm>
        </p:grpSpPr>
        <p:sp>
          <p:nvSpPr>
            <p:cNvPr id="58" name="平行四边形 57"/>
            <p:cNvSpPr/>
            <p:nvPr/>
          </p:nvSpPr>
          <p:spPr>
            <a:xfrm>
              <a:off x="2215144" y="5186859"/>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a:ea typeface="方正兰亭超细黑简体" panose="02000000000000000000" charset="-122"/>
                <a:cs typeface="+mn-ea"/>
                <a:sym typeface="Arial" panose="020B0604020202020204"/>
              </a:endParaRPr>
            </a:p>
          </p:txBody>
        </p:sp>
        <p:sp>
          <p:nvSpPr>
            <p:cNvPr id="59" name="文本框 13"/>
            <p:cNvSpPr txBox="1"/>
            <p:nvPr/>
          </p:nvSpPr>
          <p:spPr>
            <a:xfrm>
              <a:off x="2379473" y="5107938"/>
              <a:ext cx="1066799" cy="959259"/>
            </a:xfrm>
            <a:prstGeom prst="rect">
              <a:avLst/>
            </a:prstGeom>
            <a:noFill/>
          </p:spPr>
          <p:txBody>
            <a:bodyPr wrap="square" rtlCol="0">
              <a:spAutoFit/>
            </a:bodyPr>
            <a:lstStyle/>
            <a:p>
              <a:r>
                <a:rPr lang="en-US" altLang="zh-CN" sz="2800" dirty="0" smtClean="0">
                  <a:solidFill>
                    <a:schemeClr val="bg1"/>
                  </a:solidFill>
                  <a:latin typeface="Arial" panose="020B0604020202020204"/>
                  <a:ea typeface="方正兰亭超细黑简体" panose="02000000000000000000" charset="-122"/>
                  <a:cs typeface="+mn-ea"/>
                  <a:sym typeface="Arial" panose="020B0604020202020204"/>
                </a:rPr>
                <a:t>05</a:t>
              </a:r>
              <a:endParaRPr lang="zh-CN" altLang="en-US" sz="2800"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60" name="组合 59"/>
          <p:cNvGrpSpPr/>
          <p:nvPr/>
        </p:nvGrpSpPr>
        <p:grpSpPr>
          <a:xfrm>
            <a:off x="2010894" y="1463988"/>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年度工作内容概述</a:t>
              </a:r>
              <a:endParaRPr lang="en-GB" altLang="zh-CN"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2"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63" name="组合 62"/>
          <p:cNvGrpSpPr/>
          <p:nvPr/>
        </p:nvGrpSpPr>
        <p:grpSpPr>
          <a:xfrm>
            <a:off x="2010894" y="2184068"/>
            <a:ext cx="3857250"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工作完成具体情况</a:t>
              </a:r>
              <a:endParaRPr lang="en-GB" altLang="zh-CN"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5"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66" name="组合 65"/>
          <p:cNvGrpSpPr/>
          <p:nvPr/>
        </p:nvGrpSpPr>
        <p:grpSpPr>
          <a:xfrm>
            <a:off x="2010894" y="2832140"/>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成功项目详细展示</a:t>
              </a:r>
              <a:endParaRPr lang="en-GB" altLang="zh-CN"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8"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69" name="组合 68"/>
          <p:cNvGrpSpPr/>
          <p:nvPr/>
        </p:nvGrpSpPr>
        <p:grpSpPr>
          <a:xfrm>
            <a:off x="2010894" y="3552220"/>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工作存在不足之处</a:t>
              </a:r>
              <a:endParaRPr lang="en-GB" altLang="zh-CN"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71" name="平行四边形 70"/>
            <p:cNvSpPr/>
            <p:nvPr/>
          </p:nvSpPr>
          <p:spPr>
            <a:xfrm>
              <a:off x="4315150" y="3035884"/>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72" name="组合 71"/>
          <p:cNvGrpSpPr/>
          <p:nvPr/>
        </p:nvGrpSpPr>
        <p:grpSpPr>
          <a:xfrm>
            <a:off x="2010894" y="4272300"/>
            <a:ext cx="3857250" cy="459690"/>
            <a:chOff x="4315150" y="3730038"/>
            <a:chExt cx="3857250" cy="540057"/>
          </a:xfrm>
        </p:grpSpPr>
        <p:sp>
          <p:nvSpPr>
            <p:cNvPr id="73" name="矩形 72"/>
            <p:cNvSpPr/>
            <p:nvPr/>
          </p:nvSpPr>
          <p:spPr>
            <a:xfrm>
              <a:off x="4841197" y="3812702"/>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明年工作目标计划</a:t>
              </a:r>
              <a:endParaRPr lang="en-GB" altLang="zh-CN"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74" name="平行四边形 73"/>
            <p:cNvSpPr/>
            <p:nvPr/>
          </p:nvSpPr>
          <p:spPr>
            <a:xfrm>
              <a:off x="4315150" y="3730038"/>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0-#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0-#ppt_w/2"/>
                                          </p:val>
                                        </p:tav>
                                        <p:tav tm="100000">
                                          <p:val>
                                            <p:strVal val="#ppt_x"/>
                                          </p:val>
                                        </p:tav>
                                      </p:tavLst>
                                    </p:anim>
                                    <p:anim calcmode="lin" valueType="num">
                                      <p:cBhvr additive="base">
                                        <p:cTn id="25" dur="500" fill="hold"/>
                                        <p:tgtEl>
                                          <p:spTgt spid="48"/>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additive="base">
                                        <p:cTn id="28" dur="500" fill="hold"/>
                                        <p:tgtEl>
                                          <p:spTgt spid="63"/>
                                        </p:tgtEl>
                                        <p:attrNameLst>
                                          <p:attrName>ppt_x</p:attrName>
                                        </p:attrNameLst>
                                      </p:cBhvr>
                                      <p:tavLst>
                                        <p:tav tm="0">
                                          <p:val>
                                            <p:strVal val="1+#ppt_w/2"/>
                                          </p:val>
                                        </p:tav>
                                        <p:tav tm="100000">
                                          <p:val>
                                            <p:strVal val="#ppt_x"/>
                                          </p:val>
                                        </p:tav>
                                      </p:tavLst>
                                    </p:anim>
                                    <p:anim calcmode="lin" valueType="num">
                                      <p:cBhvr additive="base">
                                        <p:cTn id="29" dur="500" fill="hold"/>
                                        <p:tgtEl>
                                          <p:spTgt spid="63"/>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0-#ppt_w/2"/>
                                          </p:val>
                                        </p:tav>
                                        <p:tav tm="100000">
                                          <p:val>
                                            <p:strVal val="#ppt_x"/>
                                          </p:val>
                                        </p:tav>
                                      </p:tavLst>
                                    </p:anim>
                                    <p:anim calcmode="lin" valueType="num">
                                      <p:cBhvr additive="base">
                                        <p:cTn id="34" dur="500" fill="hold"/>
                                        <p:tgtEl>
                                          <p:spTgt spid="51"/>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0-#ppt_w/2"/>
                                          </p:val>
                                        </p:tav>
                                        <p:tav tm="100000">
                                          <p:val>
                                            <p:strVal val="#ppt_x"/>
                                          </p:val>
                                        </p:tav>
                                      </p:tavLst>
                                    </p:anim>
                                    <p:anim calcmode="lin" valueType="num">
                                      <p:cBhvr additive="base">
                                        <p:cTn id="43" dur="500" fill="hold"/>
                                        <p:tgtEl>
                                          <p:spTgt spid="54"/>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1+#ppt_w/2"/>
                                          </p:val>
                                        </p:tav>
                                        <p:tav tm="100000">
                                          <p:val>
                                            <p:strVal val="#ppt_x"/>
                                          </p:val>
                                        </p:tav>
                                      </p:tavLst>
                                    </p:anim>
                                    <p:anim calcmode="lin" valueType="num">
                                      <p:cBhvr additive="base">
                                        <p:cTn id="47" dur="500" fill="hold"/>
                                        <p:tgtEl>
                                          <p:spTgt spid="69"/>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2" presetClass="entr" presetSubtype="8"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0-#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1+#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136360" y="1299207"/>
            <a:ext cx="3142800" cy="3142800"/>
            <a:chOff x="5136360" y="1299207"/>
            <a:chExt cx="3142800" cy="3142800"/>
          </a:xfrm>
          <a:solidFill>
            <a:schemeClr val="tx1">
              <a:alpha val="35000"/>
            </a:schemeClr>
          </a:solidFill>
        </p:grpSpPr>
        <p:sp>
          <p:nvSpPr>
            <p:cNvPr id="5" name="Oval 18"/>
            <p:cNvSpPr/>
            <p:nvPr/>
          </p:nvSpPr>
          <p:spPr>
            <a:xfrm>
              <a:off x="5136360" y="1299207"/>
              <a:ext cx="3142800" cy="3142800"/>
            </a:xfrm>
            <a:prstGeom prst="ellipse">
              <a:avLst/>
            </a:prstGeom>
          </p:spPr>
          <p:style>
            <a:lnRef idx="2">
              <a:schemeClr val="accent1"/>
            </a:lnRef>
            <a:fillRef idx="1">
              <a:schemeClr val="lt1"/>
            </a:fillRef>
            <a:effectRef idx="0">
              <a:schemeClr val="accent1"/>
            </a:effectRef>
            <a:fontRef idx="minor">
              <a:schemeClr val="dk1"/>
            </a:fontRef>
          </p:style>
          <p:txBody>
            <a:bodyPr lIns="91424" tIns="45712" rIns="91424" bIns="45712" rtlCol="0" anchor="ctr"/>
            <a:lstStyle/>
            <a:p>
              <a:pPr algn="ctr"/>
              <a:endParaRPr lang="en-US">
                <a:solidFill>
                  <a:schemeClr val="tx1"/>
                </a:solidFill>
                <a:latin typeface="Arial" panose="020B0604020202020204"/>
                <a:ea typeface="方正兰亭超细黑简体" panose="02000000000000000000" charset="-122"/>
                <a:cs typeface="+mn-ea"/>
                <a:sym typeface="Arial" panose="020B0604020202020204"/>
              </a:endParaRPr>
            </a:p>
          </p:txBody>
        </p:sp>
        <p:sp>
          <p:nvSpPr>
            <p:cNvPr id="6" name="TextBox 5"/>
            <p:cNvSpPr txBox="1"/>
            <p:nvPr/>
          </p:nvSpPr>
          <p:spPr>
            <a:xfrm>
              <a:off x="5734936" y="3170672"/>
              <a:ext cx="1938908" cy="609398"/>
            </a:xfrm>
            <a:prstGeom prst="rect">
              <a:avLst/>
            </a:prstGeom>
            <a:noFill/>
          </p:spPr>
          <p:txBody>
            <a:bodyPr wrap="square" lIns="0" tIns="0" rIns="0" bIns="0" rtlCol="0">
              <a:spAutoFit/>
            </a:bodyPr>
            <a:lstStyle/>
            <a:p>
              <a:pPr algn="ctr">
                <a:lnSpc>
                  <a:spcPct val="120000"/>
                </a:lnSpc>
              </a:pPr>
              <a:r>
                <a:rPr lang="zh-CN" altLang="en-US" sz="1100" dirty="0">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1100" dirty="0">
                <a:latin typeface="Arial" panose="020B0604020202020204"/>
                <a:ea typeface="方正兰亭超细黑简体" panose="02000000000000000000" charset="-122"/>
                <a:cs typeface="+mn-ea"/>
                <a:sym typeface="Arial" panose="020B0604020202020204"/>
              </a:endParaRPr>
            </a:p>
          </p:txBody>
        </p:sp>
        <p:sp>
          <p:nvSpPr>
            <p:cNvPr id="7" name="TextBox 6"/>
            <p:cNvSpPr txBox="1"/>
            <p:nvPr/>
          </p:nvSpPr>
          <p:spPr>
            <a:xfrm>
              <a:off x="6103253" y="2039519"/>
              <a:ext cx="1232710" cy="738664"/>
            </a:xfrm>
            <a:prstGeom prst="rect">
              <a:avLst/>
            </a:prstGeom>
            <a:noFill/>
          </p:spPr>
          <p:txBody>
            <a:bodyPr wrap="none" lIns="0" tIns="0" rIns="0" bIns="0" rtlCol="0">
              <a:spAutoFit/>
            </a:bodyPr>
            <a:lstStyle/>
            <a:p>
              <a:pPr algn="ctr"/>
              <a:r>
                <a:rPr lang="en-US" sz="4800" dirty="0">
                  <a:latin typeface="Arial" panose="020B0604020202020204"/>
                  <a:ea typeface="方正兰亭超细黑简体" panose="02000000000000000000" charset="-122"/>
                  <a:cs typeface="+mn-ea"/>
                  <a:sym typeface="Arial" panose="020B0604020202020204"/>
                </a:rPr>
                <a:t>86%</a:t>
              </a:r>
              <a:endParaRPr lang="en-US" sz="4800" dirty="0">
                <a:latin typeface="Arial" panose="020B0604020202020204"/>
                <a:ea typeface="方正兰亭超细黑简体" panose="02000000000000000000" charset="-122"/>
                <a:cs typeface="+mn-ea"/>
                <a:sym typeface="Arial" panose="020B0604020202020204"/>
              </a:endParaRPr>
            </a:p>
          </p:txBody>
        </p:sp>
        <p:sp>
          <p:nvSpPr>
            <p:cNvPr id="8" name="TextBox 7"/>
            <p:cNvSpPr txBox="1"/>
            <p:nvPr/>
          </p:nvSpPr>
          <p:spPr>
            <a:xfrm>
              <a:off x="5987182" y="2810631"/>
              <a:ext cx="1384995" cy="276999"/>
            </a:xfrm>
            <a:prstGeom prst="rect">
              <a:avLst/>
            </a:prstGeom>
            <a:noFill/>
          </p:spPr>
          <p:txBody>
            <a:bodyPr wrap="none" lIns="0" tIns="0" rIns="0" bIns="0" rtlCol="0">
              <a:spAutoFit/>
            </a:bodyPr>
            <a:lstStyle/>
            <a:p>
              <a:pPr algn="ctr"/>
              <a:r>
                <a:rPr lang="zh-CN" altLang="en-US"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18" name="组合 17"/>
          <p:cNvGrpSpPr/>
          <p:nvPr/>
        </p:nvGrpSpPr>
        <p:grpSpPr>
          <a:xfrm>
            <a:off x="909267" y="1241284"/>
            <a:ext cx="2506980" cy="250698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9" name="TextBox 8"/>
            <p:cNvSpPr txBox="1"/>
            <p:nvPr/>
          </p:nvSpPr>
          <p:spPr>
            <a:xfrm>
              <a:off x="1261338" y="2666615"/>
              <a:ext cx="1798494" cy="553998"/>
            </a:xfrm>
            <a:prstGeom prst="rect">
              <a:avLst/>
            </a:prstGeom>
            <a:noFill/>
          </p:spPr>
          <p:txBody>
            <a:bodyPr wrap="square" lIns="0" tIns="0" rIns="0" bIns="0" rtlCol="0">
              <a:spAutoFit/>
            </a:bodyPr>
            <a:lstStyle/>
            <a:p>
              <a:pPr algn="ctr">
                <a:lnSpc>
                  <a:spcPct val="120000"/>
                </a:lnSpc>
              </a:pP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r>
                <a:rPr lang="zh-CN" altLang="en-US" sz="1000" dirty="0" smtClean="0">
                  <a:solidFill>
                    <a:schemeClr val="bg1"/>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bg1"/>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0" name="TextBox 9"/>
            <p:cNvSpPr txBox="1"/>
            <p:nvPr/>
          </p:nvSpPr>
          <p:spPr>
            <a:xfrm>
              <a:off x="1557648" y="1617358"/>
              <a:ext cx="1232709" cy="738664"/>
            </a:xfrm>
            <a:prstGeom prst="rect">
              <a:avLst/>
            </a:prstGeom>
            <a:noFill/>
          </p:spPr>
          <p:txBody>
            <a:bodyPr wrap="none" lIns="0" tIns="0" rIns="0" bIns="0" rtlCol="0">
              <a:spAutoFit/>
            </a:bodyPr>
            <a:lstStyle/>
            <a:p>
              <a:pPr algn="ctr"/>
              <a:r>
                <a:rPr lang="en-US" sz="4800" dirty="0">
                  <a:solidFill>
                    <a:schemeClr val="bg1"/>
                  </a:solidFill>
                  <a:latin typeface="Arial" panose="020B0604020202020204"/>
                  <a:ea typeface="方正兰亭超细黑简体" panose="02000000000000000000" charset="-122"/>
                  <a:cs typeface="+mn-ea"/>
                  <a:sym typeface="Arial" panose="020B0604020202020204"/>
                </a:rPr>
                <a:t>76%</a:t>
              </a:r>
              <a:endParaRPr lang="en-US" sz="48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1" name="TextBox 10"/>
            <p:cNvSpPr txBox="1"/>
            <p:nvPr/>
          </p:nvSpPr>
          <p:spPr>
            <a:xfrm>
              <a:off x="1475656" y="2306575"/>
              <a:ext cx="1384995" cy="276999"/>
            </a:xfrm>
            <a:prstGeom prst="rect">
              <a:avLst/>
            </a:prstGeom>
            <a:noFill/>
          </p:spPr>
          <p:txBody>
            <a:bodyPr wrap="none" lIns="0" tIns="0" rIns="0" bIns="0" rtlCol="0">
              <a:spAutoFit/>
            </a:bodyPr>
            <a:lstStyle/>
            <a:p>
              <a:pPr algn="ctr"/>
              <a:r>
                <a:rPr lang="zh-CN" altLang="en-US"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b="1" dirty="0">
                <a:solidFill>
                  <a:schemeClr val="bg1"/>
                </a:solidFill>
                <a:latin typeface="Arial" panose="020B0604020202020204"/>
                <a:ea typeface="方正兰亭超细黑简体" panose="02000000000000000000" charset="-122"/>
                <a:cs typeface="+mn-ea"/>
                <a:sym typeface="Arial" panose="020B0604020202020204"/>
              </a:endParaRPr>
            </a:p>
          </p:txBody>
        </p:sp>
      </p:grpSp>
      <p:sp>
        <p:nvSpPr>
          <p:cNvPr id="19"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nvGrpSpPr>
          <p:cNvPr id="20" name="组合 19"/>
          <p:cNvGrpSpPr/>
          <p:nvPr/>
        </p:nvGrpSpPr>
        <p:grpSpPr>
          <a:xfrm>
            <a:off x="2923938" y="2625442"/>
            <a:ext cx="2034540" cy="2034540"/>
            <a:chOff x="2923938" y="2625442"/>
            <a:chExt cx="2034540" cy="2034540"/>
          </a:xfrm>
        </p:grpSpPr>
        <p:sp>
          <p:nvSpPr>
            <p:cNvPr id="2" name="Oval 14"/>
            <p:cNvSpPr/>
            <p:nvPr/>
          </p:nvSpPr>
          <p:spPr>
            <a:xfrm>
              <a:off x="2923938" y="2625442"/>
              <a:ext cx="2034540" cy="2034540"/>
            </a:xfrm>
            <a:prstGeom prst="ellipse">
              <a:avLst/>
            </a:prstGeom>
          </p:spPr>
          <p:style>
            <a:lnRef idx="2">
              <a:schemeClr val="accent1"/>
            </a:lnRef>
            <a:fillRef idx="1">
              <a:schemeClr val="lt1"/>
            </a:fillRef>
            <a:effectRef idx="0">
              <a:schemeClr val="accent1"/>
            </a:effectRef>
            <a:fontRef idx="minor">
              <a:schemeClr val="dk1"/>
            </a:fontRef>
          </p:style>
          <p:txBody>
            <a:bodyPr lIns="91424" tIns="45712" rIns="91424" bIns="45712" rtlCol="0" anchor="ctr"/>
            <a:lstStyle/>
            <a:p>
              <a:pPr algn="ctr"/>
              <a:endParaRPr lang="en-US">
                <a:solidFill>
                  <a:schemeClr val="tx1"/>
                </a:solidFill>
                <a:latin typeface="Arial" panose="020B0604020202020204"/>
                <a:ea typeface="方正兰亭超细黑简体" panose="02000000000000000000" charset="-122"/>
                <a:cs typeface="+mn-ea"/>
                <a:sym typeface="Arial" panose="020B0604020202020204"/>
              </a:endParaRPr>
            </a:p>
          </p:txBody>
        </p:sp>
        <p:sp>
          <p:nvSpPr>
            <p:cNvPr id="12" name="TextBox 11"/>
            <p:cNvSpPr txBox="1"/>
            <p:nvPr/>
          </p:nvSpPr>
          <p:spPr>
            <a:xfrm>
              <a:off x="3256432" y="3700222"/>
              <a:ext cx="1400331" cy="443198"/>
            </a:xfrm>
            <a:prstGeom prst="rect">
              <a:avLst/>
            </a:prstGeom>
            <a:noFill/>
          </p:spPr>
          <p:txBody>
            <a:bodyPr wrap="square" lIns="0" tIns="0" rIns="0" bIns="0" rtlCol="0">
              <a:spAutoFit/>
            </a:bodyPr>
            <a:lstStyle/>
            <a:p>
              <a:pPr algn="ctr">
                <a:lnSpc>
                  <a:spcPct val="120000"/>
                </a:lnSpc>
              </a:pPr>
              <a:r>
                <a:rPr lang="zh-CN" altLang="en-US" sz="800" dirty="0">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800" dirty="0">
                <a:latin typeface="Arial" panose="020B0604020202020204"/>
                <a:ea typeface="方正兰亭超细黑简体" panose="02000000000000000000" charset="-122"/>
                <a:cs typeface="+mn-ea"/>
                <a:sym typeface="Arial" panose="020B0604020202020204"/>
              </a:endParaRPr>
            </a:p>
          </p:txBody>
        </p:sp>
        <p:sp>
          <p:nvSpPr>
            <p:cNvPr id="13" name="TextBox 12"/>
            <p:cNvSpPr txBox="1"/>
            <p:nvPr/>
          </p:nvSpPr>
          <p:spPr>
            <a:xfrm>
              <a:off x="3542059" y="2957625"/>
              <a:ext cx="820738" cy="492443"/>
            </a:xfrm>
            <a:prstGeom prst="rect">
              <a:avLst/>
            </a:prstGeom>
            <a:noFill/>
          </p:spPr>
          <p:txBody>
            <a:bodyPr wrap="none" lIns="0" tIns="0" rIns="0" bIns="0" rtlCol="0">
              <a:spAutoFit/>
            </a:bodyPr>
            <a:lstStyle/>
            <a:p>
              <a:pPr algn="ctr"/>
              <a:r>
                <a:rPr lang="en-US" sz="3200" dirty="0">
                  <a:latin typeface="Arial" panose="020B0604020202020204"/>
                  <a:ea typeface="方正兰亭超细黑简体" panose="02000000000000000000" charset="-122"/>
                  <a:cs typeface="+mn-ea"/>
                  <a:sym typeface="Arial" panose="020B0604020202020204"/>
                </a:rPr>
                <a:t>53%</a:t>
              </a:r>
              <a:endParaRPr lang="en-US" sz="3200" dirty="0">
                <a:latin typeface="Arial" panose="020B0604020202020204"/>
                <a:ea typeface="方正兰亭超细黑简体" panose="02000000000000000000" charset="-122"/>
                <a:cs typeface="+mn-ea"/>
                <a:sym typeface="Arial" panose="020B0604020202020204"/>
              </a:endParaRPr>
            </a:p>
          </p:txBody>
        </p:sp>
        <p:sp>
          <p:nvSpPr>
            <p:cNvPr id="14" name="TextBox 13"/>
            <p:cNvSpPr txBox="1"/>
            <p:nvPr/>
          </p:nvSpPr>
          <p:spPr>
            <a:xfrm>
              <a:off x="3563888" y="349989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0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0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21" name="组合 20"/>
          <p:cNvGrpSpPr/>
          <p:nvPr/>
        </p:nvGrpSpPr>
        <p:grpSpPr>
          <a:xfrm>
            <a:off x="3743074" y="1151562"/>
            <a:ext cx="1663582" cy="1663582"/>
            <a:chOff x="3743074" y="1151562"/>
            <a:chExt cx="1663582" cy="1663582"/>
          </a:xfrm>
        </p:grpSpPr>
        <p:sp>
          <p:nvSpPr>
            <p:cNvPr id="4" name="Oval 17"/>
            <p:cNvSpPr/>
            <p:nvPr/>
          </p:nvSpPr>
          <p:spPr>
            <a:xfrm>
              <a:off x="3743074" y="1151562"/>
              <a:ext cx="1663582" cy="1663582"/>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Arial" panose="020B0604020202020204"/>
                <a:ea typeface="方正兰亭超细黑简体" panose="02000000000000000000" charset="-122"/>
                <a:cs typeface="+mn-ea"/>
                <a:sym typeface="Arial" panose="020B0604020202020204"/>
              </a:endParaRPr>
            </a:p>
          </p:txBody>
        </p:sp>
        <p:sp>
          <p:nvSpPr>
            <p:cNvPr id="15" name="TextBox 14"/>
            <p:cNvSpPr txBox="1"/>
            <p:nvPr/>
          </p:nvSpPr>
          <p:spPr>
            <a:xfrm>
              <a:off x="3889740" y="2007393"/>
              <a:ext cx="1330331" cy="443198"/>
            </a:xfrm>
            <a:prstGeom prst="rect">
              <a:avLst/>
            </a:prstGeom>
            <a:noFill/>
          </p:spPr>
          <p:txBody>
            <a:bodyPr wrap="square" lIns="0" tIns="0" rIns="0" bIns="0" rtlCol="0">
              <a:spAutoFit/>
            </a:bodyPr>
            <a:lstStyle/>
            <a:p>
              <a:pPr algn="ctr">
                <a:lnSpc>
                  <a:spcPct val="120000"/>
                </a:lnSpc>
              </a:pPr>
              <a:r>
                <a:rPr lang="zh-CN" altLang="en-US" sz="800" dirty="0">
                  <a:solidFill>
                    <a:schemeClr val="bg1"/>
                  </a:solidFill>
                  <a:latin typeface="Arial" panose="020B0604020202020204"/>
                  <a:ea typeface="方正兰亭超细黑简体" panose="02000000000000000000" charset="-122"/>
                  <a:cs typeface="+mn-ea"/>
                  <a:sym typeface="Arial" panose="020B0604020202020204"/>
                </a:rPr>
                <a:t>点击输入本栏的具体文字，简明扼要的说明分项内容，请根据您的具体内容酌情修改。</a:t>
              </a:r>
              <a:endParaRPr lang="en-US" altLang="zh-CN" sz="8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6" name="TextBox 15"/>
            <p:cNvSpPr txBox="1"/>
            <p:nvPr/>
          </p:nvSpPr>
          <p:spPr>
            <a:xfrm>
              <a:off x="4175367" y="1314546"/>
              <a:ext cx="820738" cy="492443"/>
            </a:xfrm>
            <a:prstGeom prst="rect">
              <a:avLst/>
            </a:prstGeom>
            <a:noFill/>
          </p:spPr>
          <p:txBody>
            <a:bodyPr wrap="none" lIns="0" tIns="0" rIns="0" bIns="0" rtlCol="0">
              <a:spAutoFit/>
            </a:bodyPr>
            <a:lstStyle/>
            <a:p>
              <a:pPr algn="ctr"/>
              <a:r>
                <a:rPr lang="en-US" sz="3200" dirty="0">
                  <a:solidFill>
                    <a:schemeClr val="bg1"/>
                  </a:solidFill>
                  <a:latin typeface="Arial" panose="020B0604020202020204"/>
                  <a:ea typeface="方正兰亭超细黑简体" panose="02000000000000000000" charset="-122"/>
                  <a:cs typeface="+mn-ea"/>
                  <a:sym typeface="Arial" panose="020B0604020202020204"/>
                </a:rPr>
                <a:t>38%</a:t>
              </a:r>
              <a:endParaRPr lang="en-US" sz="3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7" name="TextBox 16"/>
            <p:cNvSpPr txBox="1"/>
            <p:nvPr/>
          </p:nvSpPr>
          <p:spPr>
            <a:xfrm>
              <a:off x="4203355" y="1802519"/>
              <a:ext cx="769441" cy="153888"/>
            </a:xfrm>
            <a:prstGeom prst="rect">
              <a:avLst/>
            </a:prstGeom>
            <a:noFill/>
          </p:spPr>
          <p:txBody>
            <a:bodyPr wrap="none" lIns="0" tIns="0" rIns="0" bIns="0" rtlCol="0">
              <a:spAutoFit/>
            </a:bodyPr>
            <a:lstStyle/>
            <a:p>
              <a:pPr algn="ctr"/>
              <a:r>
                <a:rPr lang="zh-CN" altLang="en-US" sz="1000" b="1" dirty="0">
                  <a:solidFill>
                    <a:schemeClr val="bg1"/>
                  </a:solidFill>
                  <a:latin typeface="Arial" panose="020B0604020202020204"/>
                  <a:ea typeface="方正兰亭超细黑简体" panose="02000000000000000000" charset="-122"/>
                  <a:cs typeface="+mn-ea"/>
                  <a:sym typeface="Arial" panose="020B0604020202020204"/>
                </a:rPr>
                <a:t>点击输入</a:t>
              </a:r>
              <a:r>
                <a:rPr lang="zh-CN" altLang="en-US" sz="1000" b="1" dirty="0" smtClean="0">
                  <a:solidFill>
                    <a:schemeClr val="bg1"/>
                  </a:solidFill>
                  <a:latin typeface="Arial" panose="020B0604020202020204"/>
                  <a:ea typeface="方正兰亭超细黑简体" panose="02000000000000000000" charset="-122"/>
                  <a:cs typeface="+mn-ea"/>
                  <a:sym typeface="Arial" panose="020B0604020202020204"/>
                </a:rPr>
                <a:t>标题</a:t>
              </a:r>
              <a:endParaRPr lang="zh-CN" altLang="en-US" sz="1000" b="1" dirty="0">
                <a:solidFill>
                  <a:schemeClr val="bg1"/>
                </a:solidFill>
                <a:latin typeface="Arial" panose="020B0604020202020204"/>
                <a:ea typeface="方正兰亭超细黑简体" panose="02000000000000000000" charset="-122"/>
                <a:cs typeface="+mn-ea"/>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childTnLst>
                          </p:cTn>
                        </p:par>
                        <p:par>
                          <p:cTn id="18" fill="hold">
                            <p:stCondLst>
                              <p:cond delay="135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1850"/>
                            </p:stCondLst>
                            <p:childTnLst>
                              <p:par>
                                <p:cTn id="25" presetID="53" presetClass="entr" presetSubtype="16"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par>
                          <p:cTn id="30" fill="hold">
                            <p:stCondLst>
                              <p:cond delay="2350"/>
                            </p:stCondLst>
                            <p:childTnLst>
                              <p:par>
                                <p:cTn id="31" presetID="53" presetClass="entr" presetSubtype="16"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83"/>
          <p:cNvSpPr/>
          <p:nvPr/>
        </p:nvSpPr>
        <p:spPr>
          <a:xfrm>
            <a:off x="1066251" y="1131590"/>
            <a:ext cx="7003405" cy="451901"/>
          </a:xfrm>
          <a:prstGeom prst="rect">
            <a:avLst/>
          </a:pr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3" name="Shape 3885"/>
          <p:cNvSpPr/>
          <p:nvPr/>
        </p:nvSpPr>
        <p:spPr>
          <a:xfrm>
            <a:off x="1784796" y="1706122"/>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 name="Shape 3886"/>
          <p:cNvSpPr/>
          <p:nvPr/>
        </p:nvSpPr>
        <p:spPr>
          <a:xfrm>
            <a:off x="1066251" y="2362430"/>
            <a:ext cx="7003405" cy="451901"/>
          </a:xfrm>
          <a:prstGeom prst="rect">
            <a:avLst/>
          </a:pr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5" name="Shape 3888"/>
          <p:cNvSpPr/>
          <p:nvPr/>
        </p:nvSpPr>
        <p:spPr>
          <a:xfrm>
            <a:off x="1784796" y="29369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 name="Shape 3889"/>
          <p:cNvSpPr/>
          <p:nvPr/>
        </p:nvSpPr>
        <p:spPr>
          <a:xfrm>
            <a:off x="1066251" y="3560829"/>
            <a:ext cx="7003405" cy="451901"/>
          </a:xfrm>
          <a:prstGeom prst="rect">
            <a:avLst/>
          </a:prstGeom>
          <a:solidFill>
            <a:schemeClr val="accent1"/>
          </a:solidFill>
          <a:ln w="12700" cap="flat">
            <a:noFill/>
            <a:miter lim="400000"/>
          </a:ln>
          <a:effectLst/>
        </p:spPr>
        <p:txBody>
          <a:bodyPr wrap="square" lIns="14288" tIns="14288" rIns="14288" bIns="14288" numCol="1" anchor="ctr">
            <a:noAutofit/>
          </a:bodyPr>
          <a:lstStyle/>
          <a:p>
            <a:pPr lvl="0"/>
            <a:endParaRPr sz="1300">
              <a:latin typeface="Arial" panose="020B0604020202020204"/>
              <a:ea typeface="方正兰亭超细黑简体" panose="02000000000000000000" charset="-122"/>
              <a:cs typeface="+mn-ea"/>
              <a:sym typeface="Arial" panose="020B0604020202020204"/>
            </a:endParaRPr>
          </a:p>
        </p:txBody>
      </p:sp>
      <p:sp>
        <p:nvSpPr>
          <p:cNvPr id="7" name="Shape 3891"/>
          <p:cNvSpPr/>
          <p:nvPr/>
        </p:nvSpPr>
        <p:spPr>
          <a:xfrm>
            <a:off x="1784796" y="4135361"/>
            <a:ext cx="5583935" cy="5539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pPr algn="just"/>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输入本栏的具体文字，简明扼要的说明分项内容，此为概念图解，请根据您的具体内容酌情修改。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8" name="Text Placeholder 5"/>
          <p:cNvSpPr txBox="1"/>
          <p:nvPr/>
        </p:nvSpPr>
        <p:spPr>
          <a:xfrm>
            <a:off x="3063648" y="1204261"/>
            <a:ext cx="3026229" cy="306559"/>
          </a:xfrm>
          <a:prstGeom prst="rect">
            <a:avLst/>
          </a:prstGeom>
        </p:spPr>
        <p:txBody>
          <a:bodyPr anchor="ct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dirty="0" smtClean="0">
                <a:solidFill>
                  <a:srgbClr val="FCFCFC"/>
                </a:solidFill>
                <a:latin typeface="Arial" panose="020B0604020202020204"/>
                <a:ea typeface="方正兰亭超细黑简体" panose="02000000000000000000" charset="-122"/>
                <a:cs typeface="+mn-ea"/>
                <a:sym typeface="Arial" panose="020B0604020202020204"/>
              </a:rPr>
              <a:t>Q1       </a:t>
            </a:r>
            <a:r>
              <a:rPr lang="zh-CN" altLang="en-US" sz="1400" dirty="0" smtClean="0">
                <a:solidFill>
                  <a:srgbClr val="FCFCFC"/>
                </a:solidFill>
                <a:latin typeface="Arial" panose="020B0604020202020204"/>
                <a:ea typeface="方正兰亭超细黑简体" panose="02000000000000000000" charset="-122"/>
                <a:cs typeface="+mn-ea"/>
                <a:sym typeface="Arial" panose="020B0604020202020204"/>
              </a:rPr>
              <a:t>点击输入您的问题标题文本内容</a:t>
            </a:r>
            <a:r>
              <a:rPr lang="en-US" sz="1400" dirty="0" smtClean="0">
                <a:solidFill>
                  <a:srgbClr val="FCFCFC"/>
                </a:solidFill>
                <a:latin typeface="Arial" panose="020B0604020202020204"/>
                <a:ea typeface="方正兰亭超细黑简体" panose="02000000000000000000" charset="-122"/>
                <a:cs typeface="+mn-ea"/>
                <a:sym typeface="Arial" panose="020B0604020202020204"/>
              </a:rPr>
              <a:t> ?</a:t>
            </a:r>
            <a:endParaRPr lang="en-US" sz="14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9" name="Text Placeholder 5"/>
          <p:cNvSpPr txBox="1"/>
          <p:nvPr/>
        </p:nvSpPr>
        <p:spPr>
          <a:xfrm>
            <a:off x="3063648" y="3633500"/>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Arial" panose="020B0604020202020204"/>
                <a:ea typeface="方正兰亭超细黑简体" panose="02000000000000000000" charset="-122"/>
                <a:cs typeface="+mn-ea"/>
                <a:sym typeface="Arial" panose="020B0604020202020204"/>
              </a:rPr>
              <a:t>Q3       </a:t>
            </a:r>
            <a:r>
              <a:rPr lang="zh-CN" altLang="en-US" sz="1400" dirty="0" smtClean="0">
                <a:solidFill>
                  <a:srgbClr val="FCFCFC"/>
                </a:solidFill>
                <a:latin typeface="Arial" panose="020B0604020202020204"/>
                <a:ea typeface="方正兰亭超细黑简体" panose="02000000000000000000" charset="-122"/>
                <a:cs typeface="+mn-ea"/>
                <a:sym typeface="Arial" panose="020B0604020202020204"/>
              </a:rPr>
              <a:t>点击</a:t>
            </a:r>
            <a:r>
              <a:rPr lang="zh-CN" altLang="en-US" sz="1400" dirty="0">
                <a:solidFill>
                  <a:srgbClr val="FCFCFC"/>
                </a:solidFill>
                <a:latin typeface="Arial" panose="020B0604020202020204"/>
                <a:ea typeface="方正兰亭超细黑简体" panose="02000000000000000000" charset="-122"/>
                <a:cs typeface="+mn-ea"/>
                <a:sym typeface="Arial" panose="020B0604020202020204"/>
              </a:rPr>
              <a:t>输入您的问题标题文本内容</a:t>
            </a:r>
            <a:r>
              <a:rPr lang="en-US" altLang="zh-CN" sz="1400" dirty="0">
                <a:solidFill>
                  <a:srgbClr val="FCFCFC"/>
                </a:solidFill>
                <a:latin typeface="Arial" panose="020B0604020202020204"/>
                <a:ea typeface="方正兰亭超细黑简体" panose="02000000000000000000" charset="-122"/>
                <a:cs typeface="+mn-ea"/>
                <a:sym typeface="Arial" panose="020B0604020202020204"/>
              </a:rPr>
              <a:t> ?</a:t>
            </a:r>
            <a:endParaRPr lang="en-US" altLang="zh-CN" sz="14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11" name="Text Placeholder 5"/>
          <p:cNvSpPr txBox="1"/>
          <p:nvPr/>
        </p:nvSpPr>
        <p:spPr>
          <a:xfrm>
            <a:off x="3063648" y="2435101"/>
            <a:ext cx="3026229"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Arial" panose="020B0604020202020204"/>
                <a:ea typeface="方正兰亭超细黑简体" panose="02000000000000000000" charset="-122"/>
                <a:cs typeface="+mn-ea"/>
                <a:sym typeface="Arial" panose="020B0604020202020204"/>
              </a:rPr>
              <a:t>Q2       </a:t>
            </a:r>
            <a:r>
              <a:rPr lang="zh-CN" altLang="en-US" sz="1400" dirty="0" smtClean="0">
                <a:solidFill>
                  <a:srgbClr val="FCFCFC"/>
                </a:solidFill>
                <a:latin typeface="Arial" panose="020B0604020202020204"/>
                <a:ea typeface="方正兰亭超细黑简体" panose="02000000000000000000" charset="-122"/>
                <a:cs typeface="+mn-ea"/>
                <a:sym typeface="Arial" panose="020B0604020202020204"/>
              </a:rPr>
              <a:t>点击</a:t>
            </a:r>
            <a:r>
              <a:rPr lang="zh-CN" altLang="en-US" sz="1400" dirty="0">
                <a:solidFill>
                  <a:srgbClr val="FCFCFC"/>
                </a:solidFill>
                <a:latin typeface="Arial" panose="020B0604020202020204"/>
                <a:ea typeface="方正兰亭超细黑简体" panose="02000000000000000000" charset="-122"/>
                <a:cs typeface="+mn-ea"/>
                <a:sym typeface="Arial" panose="020B0604020202020204"/>
              </a:rPr>
              <a:t>输入您的问题标题文本内容</a:t>
            </a:r>
            <a:r>
              <a:rPr lang="en-US" altLang="zh-CN" sz="1400" dirty="0">
                <a:solidFill>
                  <a:srgbClr val="FCFCFC"/>
                </a:solidFill>
                <a:latin typeface="Arial" panose="020B0604020202020204"/>
                <a:ea typeface="方正兰亭超细黑简体" panose="02000000000000000000" charset="-122"/>
                <a:cs typeface="+mn-ea"/>
                <a:sym typeface="Arial" panose="020B0604020202020204"/>
              </a:rPr>
              <a:t> ?</a:t>
            </a:r>
            <a:endParaRPr lang="en-US" altLang="zh-CN" sz="1400" dirty="0">
              <a:solidFill>
                <a:srgbClr val="FCFCFC"/>
              </a:solidFill>
              <a:latin typeface="Arial" panose="020B0604020202020204"/>
              <a:ea typeface="方正兰亭超细黑简体" panose="02000000000000000000" charset="-122"/>
              <a:cs typeface="+mn-ea"/>
              <a:sym typeface="Arial" panose="020B0604020202020204"/>
            </a:endParaRPr>
          </a:p>
        </p:txBody>
      </p:sp>
      <p:sp>
        <p:nvSpPr>
          <p:cNvPr id="1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185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par>
                          <p:cTn id="24" fill="hold">
                            <p:stCondLst>
                              <p:cond delay="2350"/>
                            </p:stCondLst>
                            <p:childTnLst>
                              <p:par>
                                <p:cTn id="25" presetID="16" presetClass="entr" presetSubtype="37"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par>
                          <p:cTn id="28" fill="hold">
                            <p:stCondLst>
                              <p:cond delay="28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35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3850"/>
                            </p:stCondLst>
                            <p:childTnLst>
                              <p:par>
                                <p:cTn id="37" presetID="16" presetClass="entr" presetSubtype="37"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outVertical)">
                                      <p:cBhvr>
                                        <p:cTn id="39" dur="500"/>
                                        <p:tgtEl>
                                          <p:spTgt spid="6"/>
                                        </p:tgtEl>
                                      </p:cBhvr>
                                    </p:animEffect>
                                  </p:childTnLst>
                                </p:cTn>
                              </p:par>
                            </p:childTnLst>
                          </p:cTn>
                        </p:par>
                        <p:par>
                          <p:cTn id="40" fill="hold">
                            <p:stCondLst>
                              <p:cond delay="435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4850"/>
                            </p:stCondLst>
                            <p:childTnLst>
                              <p:par>
                                <p:cTn id="45" presetID="22" presetClass="entr" presetSubtype="1"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build="p"/>
      <p:bldP spid="9"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4"/>
          <p:cNvGrpSpPr/>
          <p:nvPr/>
        </p:nvGrpSpPr>
        <p:grpSpPr>
          <a:xfrm>
            <a:off x="1633069" y="1347614"/>
            <a:ext cx="398195" cy="398195"/>
            <a:chOff x="0" y="0"/>
            <a:chExt cx="1243363" cy="1243363"/>
          </a:xfrm>
        </p:grpSpPr>
        <p:sp>
          <p:nvSpPr>
            <p:cNvPr id="3" name="Shape 1290"/>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nvGrpSpPr>
            <p:cNvPr id="4" name="Group 1293"/>
            <p:cNvGrpSpPr/>
            <p:nvPr/>
          </p:nvGrpSpPr>
          <p:grpSpPr>
            <a:xfrm>
              <a:off x="374055" y="351222"/>
              <a:ext cx="495253" cy="540919"/>
              <a:chOff x="0" y="0"/>
              <a:chExt cx="495252" cy="540918"/>
            </a:xfrm>
          </p:grpSpPr>
          <p:sp>
            <p:nvSpPr>
              <p:cNvPr id="5"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6"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sp>
        <p:nvSpPr>
          <p:cNvPr id="7" name="Shape 1319"/>
          <p:cNvSpPr/>
          <p:nvPr/>
        </p:nvSpPr>
        <p:spPr>
          <a:xfrm flipV="1">
            <a:off x="2030086"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8" name="Shape 1320"/>
          <p:cNvSpPr/>
          <p:nvPr/>
        </p:nvSpPr>
        <p:spPr>
          <a:xfrm flipV="1">
            <a:off x="3608012"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9" name="Shape 1321"/>
          <p:cNvSpPr/>
          <p:nvPr/>
        </p:nvSpPr>
        <p:spPr>
          <a:xfrm flipV="1">
            <a:off x="5185939"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0" name="Shape 1322"/>
          <p:cNvSpPr/>
          <p:nvPr/>
        </p:nvSpPr>
        <p:spPr>
          <a:xfrm flipH="1">
            <a:off x="2228830"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1" name="Shape 1323"/>
          <p:cNvSpPr/>
          <p:nvPr/>
        </p:nvSpPr>
        <p:spPr>
          <a:xfrm flipH="1">
            <a:off x="3806756"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2" name="Shape 1324"/>
          <p:cNvSpPr/>
          <p:nvPr/>
        </p:nvSpPr>
        <p:spPr>
          <a:xfrm flipH="1">
            <a:off x="5384683" y="3257833"/>
            <a:ext cx="982165"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3" name="Shape 1325"/>
          <p:cNvSpPr/>
          <p:nvPr/>
        </p:nvSpPr>
        <p:spPr>
          <a:xfrm flipV="1">
            <a:off x="6763308" y="1545999"/>
            <a:ext cx="1206785"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4" name="Shape 1326"/>
          <p:cNvSpPr/>
          <p:nvPr/>
        </p:nvSpPr>
        <p:spPr>
          <a:xfrm>
            <a:off x="7969253" y="1553506"/>
            <a:ext cx="0" cy="1708395"/>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5" name="Shape 1327"/>
          <p:cNvSpPr/>
          <p:nvPr/>
        </p:nvSpPr>
        <p:spPr>
          <a:xfrm flipH="1">
            <a:off x="6962609" y="3257833"/>
            <a:ext cx="1006809"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6" name="Shape 1328"/>
          <p:cNvSpPr/>
          <p:nvPr/>
        </p:nvSpPr>
        <p:spPr>
          <a:xfrm flipH="1">
            <a:off x="1137760" y="3257833"/>
            <a:ext cx="499406"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7" name="Shape 1329"/>
          <p:cNvSpPr/>
          <p:nvPr/>
        </p:nvSpPr>
        <p:spPr>
          <a:xfrm flipV="1">
            <a:off x="1139530" y="1545999"/>
            <a:ext cx="0" cy="1715902"/>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18" name="Shape 1330"/>
          <p:cNvSpPr/>
          <p:nvPr/>
        </p:nvSpPr>
        <p:spPr>
          <a:xfrm>
            <a:off x="1135256" y="1545999"/>
            <a:ext cx="300246"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nvGrpSpPr>
          <p:cNvPr id="19" name="Group 1335"/>
          <p:cNvGrpSpPr/>
          <p:nvPr/>
        </p:nvGrpSpPr>
        <p:grpSpPr>
          <a:xfrm>
            <a:off x="3210994" y="1347614"/>
            <a:ext cx="398195" cy="398195"/>
            <a:chOff x="0" y="0"/>
            <a:chExt cx="1243363" cy="1243363"/>
          </a:xfrm>
        </p:grpSpPr>
        <p:sp>
          <p:nvSpPr>
            <p:cNvPr id="20" name="Shape 133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nvGrpSpPr>
            <p:cNvPr id="21" name="Group 1334"/>
            <p:cNvGrpSpPr/>
            <p:nvPr/>
          </p:nvGrpSpPr>
          <p:grpSpPr>
            <a:xfrm>
              <a:off x="452618" y="384509"/>
              <a:ext cx="335923" cy="474346"/>
              <a:chOff x="0" y="0"/>
              <a:chExt cx="335921" cy="474344"/>
            </a:xfrm>
          </p:grpSpPr>
          <p:sp>
            <p:nvSpPr>
              <p:cNvPr id="22"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23"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grpSp>
        <p:nvGrpSpPr>
          <p:cNvPr id="24" name="Group 1338"/>
          <p:cNvGrpSpPr/>
          <p:nvPr/>
        </p:nvGrpSpPr>
        <p:grpSpPr>
          <a:xfrm>
            <a:off x="4788921" y="1347614"/>
            <a:ext cx="398195" cy="398195"/>
            <a:chOff x="0" y="0"/>
            <a:chExt cx="1243363" cy="1243363"/>
          </a:xfrm>
        </p:grpSpPr>
        <p:sp>
          <p:nvSpPr>
            <p:cNvPr id="25" name="Shape 1336"/>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26"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27" name="Group 1341"/>
          <p:cNvGrpSpPr/>
          <p:nvPr/>
        </p:nvGrpSpPr>
        <p:grpSpPr>
          <a:xfrm>
            <a:off x="6366847" y="1347614"/>
            <a:ext cx="398195" cy="398195"/>
            <a:chOff x="0" y="0"/>
            <a:chExt cx="1243363" cy="1243363"/>
          </a:xfrm>
        </p:grpSpPr>
        <p:sp>
          <p:nvSpPr>
            <p:cNvPr id="28" name="Shape 1339"/>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29"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30" name="Group 1344"/>
          <p:cNvGrpSpPr/>
          <p:nvPr/>
        </p:nvGrpSpPr>
        <p:grpSpPr>
          <a:xfrm>
            <a:off x="6366847" y="3058559"/>
            <a:ext cx="398195" cy="398195"/>
            <a:chOff x="0" y="0"/>
            <a:chExt cx="1243363" cy="1243363"/>
          </a:xfrm>
        </p:grpSpPr>
        <p:sp>
          <p:nvSpPr>
            <p:cNvPr id="31" name="Shape 1342"/>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32"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33" name="Group 1347"/>
          <p:cNvGrpSpPr/>
          <p:nvPr/>
        </p:nvGrpSpPr>
        <p:grpSpPr>
          <a:xfrm>
            <a:off x="4788921" y="3058559"/>
            <a:ext cx="398195" cy="398195"/>
            <a:chOff x="0" y="0"/>
            <a:chExt cx="1243363" cy="1243363"/>
          </a:xfrm>
        </p:grpSpPr>
        <p:sp>
          <p:nvSpPr>
            <p:cNvPr id="34" name="Shape 1345"/>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35"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36" name="Group 1350"/>
          <p:cNvGrpSpPr/>
          <p:nvPr/>
        </p:nvGrpSpPr>
        <p:grpSpPr>
          <a:xfrm>
            <a:off x="3210995" y="3058559"/>
            <a:ext cx="398195" cy="398195"/>
            <a:chOff x="0" y="0"/>
            <a:chExt cx="1243363" cy="1243363"/>
          </a:xfrm>
        </p:grpSpPr>
        <p:sp>
          <p:nvSpPr>
            <p:cNvPr id="37" name="Shape 1348"/>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38"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39" name="Group 1356"/>
          <p:cNvGrpSpPr/>
          <p:nvPr/>
        </p:nvGrpSpPr>
        <p:grpSpPr>
          <a:xfrm>
            <a:off x="1633069" y="3058559"/>
            <a:ext cx="398195" cy="398195"/>
            <a:chOff x="0" y="0"/>
            <a:chExt cx="1243363" cy="1243363"/>
          </a:xfrm>
        </p:grpSpPr>
        <p:sp>
          <p:nvSpPr>
            <p:cNvPr id="40" name="Shape 135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nvGrpSpPr>
            <p:cNvPr id="41" name="Group 1355"/>
            <p:cNvGrpSpPr/>
            <p:nvPr/>
          </p:nvGrpSpPr>
          <p:grpSpPr>
            <a:xfrm>
              <a:off x="356142" y="391541"/>
              <a:ext cx="533285" cy="457201"/>
              <a:chOff x="0" y="0"/>
              <a:chExt cx="533283" cy="457200"/>
            </a:xfrm>
          </p:grpSpPr>
          <p:sp>
            <p:nvSpPr>
              <p:cNvPr id="42"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43"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sp>
            <p:nvSpPr>
              <p:cNvPr id="44"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panose="020B0604020202020204"/>
                  <a:ea typeface="方正兰亭超细黑简体" panose="02000000000000000000" charset="-122"/>
                  <a:cs typeface="+mn-ea"/>
                  <a:sym typeface="Arial" panose="020B0604020202020204"/>
                </a:endParaRPr>
              </a:p>
            </p:txBody>
          </p:sp>
        </p:grpSp>
      </p:grpSp>
      <p:sp>
        <p:nvSpPr>
          <p:cNvPr id="45" name="TextBox 44"/>
          <p:cNvSpPr txBox="1"/>
          <p:nvPr/>
        </p:nvSpPr>
        <p:spPr>
          <a:xfrm>
            <a:off x="1633069"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6" name="Text Placeholder 4"/>
          <p:cNvSpPr txBox="1"/>
          <p:nvPr/>
        </p:nvSpPr>
        <p:spPr>
          <a:xfrm>
            <a:off x="1549308"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7" name="TextBox 46"/>
          <p:cNvSpPr txBox="1"/>
          <p:nvPr/>
        </p:nvSpPr>
        <p:spPr>
          <a:xfrm>
            <a:off x="3210995"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8" name="Text Placeholder 4"/>
          <p:cNvSpPr txBox="1"/>
          <p:nvPr/>
        </p:nvSpPr>
        <p:spPr>
          <a:xfrm>
            <a:off x="3127234" y="1851186"/>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9" name="TextBox 48"/>
          <p:cNvSpPr txBox="1"/>
          <p:nvPr/>
        </p:nvSpPr>
        <p:spPr>
          <a:xfrm>
            <a:off x="4788922"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 Placeholder 4"/>
          <p:cNvSpPr txBox="1"/>
          <p:nvPr/>
        </p:nvSpPr>
        <p:spPr>
          <a:xfrm>
            <a:off x="4705160"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1" name="TextBox 50"/>
          <p:cNvSpPr txBox="1"/>
          <p:nvPr/>
        </p:nvSpPr>
        <p:spPr>
          <a:xfrm>
            <a:off x="6366847" y="2064335"/>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2" name="Text Placeholder 4"/>
          <p:cNvSpPr txBox="1"/>
          <p:nvPr/>
        </p:nvSpPr>
        <p:spPr>
          <a:xfrm>
            <a:off x="6283086"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3" name="TextBox 52"/>
          <p:cNvSpPr txBox="1"/>
          <p:nvPr/>
        </p:nvSpPr>
        <p:spPr>
          <a:xfrm>
            <a:off x="1633069"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4" name="Text Placeholder 4"/>
          <p:cNvSpPr txBox="1"/>
          <p:nvPr/>
        </p:nvSpPr>
        <p:spPr>
          <a:xfrm>
            <a:off x="1549308"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5" name="TextBox 54"/>
          <p:cNvSpPr txBox="1"/>
          <p:nvPr/>
        </p:nvSpPr>
        <p:spPr>
          <a:xfrm>
            <a:off x="3210995"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6" name="Text Placeholder 4"/>
          <p:cNvSpPr txBox="1"/>
          <p:nvPr/>
        </p:nvSpPr>
        <p:spPr>
          <a:xfrm>
            <a:off x="3127234" y="3584211"/>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7" name="TextBox 56"/>
          <p:cNvSpPr txBox="1"/>
          <p:nvPr/>
        </p:nvSpPr>
        <p:spPr>
          <a:xfrm>
            <a:off x="4788922"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8" name="Text Placeholder 4"/>
          <p:cNvSpPr txBox="1"/>
          <p:nvPr/>
        </p:nvSpPr>
        <p:spPr>
          <a:xfrm>
            <a:off x="4705160"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9" name="TextBox 58"/>
          <p:cNvSpPr txBox="1"/>
          <p:nvPr/>
        </p:nvSpPr>
        <p:spPr>
          <a:xfrm>
            <a:off x="6366847" y="3797361"/>
            <a:ext cx="1373505" cy="738664"/>
          </a:xfrm>
          <a:prstGeom prst="rect">
            <a:avLst/>
          </a:prstGeom>
          <a:noFill/>
        </p:spPr>
        <p:txBody>
          <a:bodyPr wrap="square" lIns="0" tIns="0" rIns="0" bIns="0" rtlCol="0">
            <a:spAutoFit/>
          </a:bodyPr>
          <a:lstStyle/>
          <a:p>
            <a:pPr algn="just">
              <a:lnSpc>
                <a:spcPct val="120000"/>
              </a:lnSpc>
            </a:pP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输入本栏的具体文字，简明扼要的说明分项内容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，请</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根据您的具体内容酌情修改。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0" name="Text Placeholder 4"/>
          <p:cNvSpPr txBox="1"/>
          <p:nvPr/>
        </p:nvSpPr>
        <p:spPr>
          <a:xfrm>
            <a:off x="6283086" y="358421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0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6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2"/>
                                        </p:tgtEl>
                                        <p:attrNameLst>
                                          <p:attrName>ppt_y</p:attrName>
                                        </p:attrNameLst>
                                      </p:cBhvr>
                                      <p:tavLst>
                                        <p:tav tm="0">
                                          <p:val>
                                            <p:strVal val="#ppt_y"/>
                                          </p:val>
                                        </p:tav>
                                        <p:tav tm="100000">
                                          <p:val>
                                            <p:strVal val="#ppt_y"/>
                                          </p:val>
                                        </p:tav>
                                      </p:tavLst>
                                    </p:anim>
                                    <p:anim calcmode="lin" valueType="num">
                                      <p:cBhvr>
                                        <p:cTn id="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2"/>
                                        </p:tgtEl>
                                      </p:cBhvr>
                                    </p:animEffect>
                                  </p:childTnLst>
                                </p:cTn>
                              </p:par>
                            </p:childTnLst>
                          </p:cTn>
                        </p:par>
                        <p:par>
                          <p:cTn id="12" fill="hold">
                            <p:stCondLst>
                              <p:cond delay="85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animEffect transition="in" filter="fade">
                                      <p:cBhvr>
                                        <p:cTn id="19" dur="500"/>
                                        <p:tgtEl>
                                          <p:spTgt spid="46">
                                            <p:txEl>
                                              <p:pRg st="0" end="0"/>
                                            </p:txEl>
                                          </p:spTgt>
                                        </p:tgtEl>
                                      </p:cBhvr>
                                    </p:animEffect>
                                  </p:childTnLst>
                                </p:cTn>
                              </p:par>
                            </p:childTnLst>
                          </p:cTn>
                        </p:par>
                        <p:par>
                          <p:cTn id="20" fill="hold">
                            <p:stCondLst>
                              <p:cond delay="1850"/>
                            </p:stCondLst>
                            <p:childTnLst>
                              <p:par>
                                <p:cTn id="21" presetID="18" presetClass="entr" presetSubtype="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trips(downRight)">
                                      <p:cBhvr>
                                        <p:cTn id="23" dur="500"/>
                                        <p:tgtEl>
                                          <p:spTgt spid="45"/>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850"/>
                            </p:stCondLst>
                            <p:childTnLst>
                              <p:par>
                                <p:cTn id="29" presetID="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350"/>
                            </p:stCondLst>
                            <p:childTnLst>
                              <p:par>
                                <p:cTn id="33" presetID="10" presetClass="entr" presetSubtype="0" fill="hold" grpId="0" nodeType="afterEffect">
                                  <p:stCondLst>
                                    <p:cond delay="0"/>
                                  </p:stCondLst>
                                  <p:childTnLst>
                                    <p:set>
                                      <p:cBhvr>
                                        <p:cTn id="34" dur="1" fill="hold">
                                          <p:stCondLst>
                                            <p:cond delay="0"/>
                                          </p:stCondLst>
                                        </p:cTn>
                                        <p:tgtEl>
                                          <p:spTgt spid="48">
                                            <p:txEl>
                                              <p:pRg st="0" end="0"/>
                                            </p:txEl>
                                          </p:spTgt>
                                        </p:tgtEl>
                                        <p:attrNameLst>
                                          <p:attrName>style.visibility</p:attrName>
                                        </p:attrNameLst>
                                      </p:cBhvr>
                                      <p:to>
                                        <p:strVal val="visible"/>
                                      </p:to>
                                    </p:set>
                                    <p:animEffect transition="in" filter="fade">
                                      <p:cBhvr>
                                        <p:cTn id="35" dur="500"/>
                                        <p:tgtEl>
                                          <p:spTgt spid="48">
                                            <p:txEl>
                                              <p:pRg st="0" end="0"/>
                                            </p:txEl>
                                          </p:spTgt>
                                        </p:tgtEl>
                                      </p:cBhvr>
                                    </p:animEffect>
                                  </p:childTnLst>
                                </p:cTn>
                              </p:par>
                            </p:childTnLst>
                          </p:cTn>
                        </p:par>
                        <p:par>
                          <p:cTn id="36" fill="hold">
                            <p:stCondLst>
                              <p:cond delay="3850"/>
                            </p:stCondLst>
                            <p:childTnLst>
                              <p:par>
                                <p:cTn id="37" presetID="18" presetClass="entr" presetSubtype="6"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strips(downRight)">
                                      <p:cBhvr>
                                        <p:cTn id="39" dur="500"/>
                                        <p:tgtEl>
                                          <p:spTgt spid="47"/>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4850"/>
                            </p:stCondLst>
                            <p:childTnLst>
                              <p:par>
                                <p:cTn id="45" presetID="9"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childTnLst>
                          </p:cTn>
                        </p:par>
                        <p:par>
                          <p:cTn id="48" fill="hold">
                            <p:stCondLst>
                              <p:cond delay="5350"/>
                            </p:stCondLst>
                            <p:childTnLst>
                              <p:par>
                                <p:cTn id="49" presetID="10" presetClass="entr" presetSubtype="0" fill="hold" grpId="0" nodeType="after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animEffect transition="in" filter="fade">
                                      <p:cBhvr>
                                        <p:cTn id="51" dur="500"/>
                                        <p:tgtEl>
                                          <p:spTgt spid="50">
                                            <p:txEl>
                                              <p:pRg st="0" end="0"/>
                                            </p:txEl>
                                          </p:spTgt>
                                        </p:tgtEl>
                                      </p:cBhvr>
                                    </p:animEffect>
                                  </p:childTnLst>
                                </p:cTn>
                              </p:par>
                            </p:childTnLst>
                          </p:cTn>
                        </p:par>
                        <p:par>
                          <p:cTn id="52" fill="hold">
                            <p:stCondLst>
                              <p:cond delay="5850"/>
                            </p:stCondLst>
                            <p:childTnLst>
                              <p:par>
                                <p:cTn id="53" presetID="18" presetClass="entr" presetSubtype="6"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strips(downRight)">
                                      <p:cBhvr>
                                        <p:cTn id="55" dur="500"/>
                                        <p:tgtEl>
                                          <p:spTgt spid="49"/>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p:stCondLst>
                              <p:cond delay="6850"/>
                            </p:stCondLst>
                            <p:childTnLst>
                              <p:par>
                                <p:cTn id="61" presetID="9" presetClass="entr" presetSubtype="0"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childTnLst>
                          </p:cTn>
                        </p:par>
                        <p:par>
                          <p:cTn id="64" fill="hold">
                            <p:stCondLst>
                              <p:cond delay="7350"/>
                            </p:stCondLst>
                            <p:childTnLst>
                              <p:par>
                                <p:cTn id="65" presetID="10" presetClass="entr" presetSubtype="0" fill="hold" grpId="0" nodeType="afterEffect">
                                  <p:stCondLst>
                                    <p:cond delay="0"/>
                                  </p:stCondLst>
                                  <p:childTnLst>
                                    <p:set>
                                      <p:cBhvr>
                                        <p:cTn id="66" dur="1" fill="hold">
                                          <p:stCondLst>
                                            <p:cond delay="0"/>
                                          </p:stCondLst>
                                        </p:cTn>
                                        <p:tgtEl>
                                          <p:spTgt spid="52">
                                            <p:txEl>
                                              <p:pRg st="0" end="0"/>
                                            </p:txEl>
                                          </p:spTgt>
                                        </p:tgtEl>
                                        <p:attrNameLst>
                                          <p:attrName>style.visibility</p:attrName>
                                        </p:attrNameLst>
                                      </p:cBhvr>
                                      <p:to>
                                        <p:strVal val="visible"/>
                                      </p:to>
                                    </p:set>
                                    <p:animEffect transition="in" filter="fade">
                                      <p:cBhvr>
                                        <p:cTn id="67" dur="500"/>
                                        <p:tgtEl>
                                          <p:spTgt spid="52">
                                            <p:txEl>
                                              <p:pRg st="0" end="0"/>
                                            </p:txEl>
                                          </p:spTgt>
                                        </p:tgtEl>
                                      </p:cBhvr>
                                    </p:animEffect>
                                  </p:childTnLst>
                                </p:cTn>
                              </p:par>
                            </p:childTnLst>
                          </p:cTn>
                        </p:par>
                        <p:par>
                          <p:cTn id="68" fill="hold">
                            <p:stCondLst>
                              <p:cond delay="7850"/>
                            </p:stCondLst>
                            <p:childTnLst>
                              <p:par>
                                <p:cTn id="69" presetID="18" presetClass="entr" presetSubtype="6"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strips(downRight)">
                                      <p:cBhvr>
                                        <p:cTn id="71" dur="500"/>
                                        <p:tgtEl>
                                          <p:spTgt spid="51"/>
                                        </p:tgtEl>
                                      </p:cBhvr>
                                    </p:animEffect>
                                  </p:childTnLst>
                                </p:cTn>
                              </p:par>
                            </p:childTnLst>
                          </p:cTn>
                        </p:par>
                        <p:par>
                          <p:cTn id="72" fill="hold">
                            <p:stCondLst>
                              <p:cond delay="835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8850"/>
                            </p:stCondLst>
                            <p:childTnLst>
                              <p:par>
                                <p:cTn id="77" presetID="22" presetClass="entr" presetSubtype="1"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up)">
                                      <p:cBhvr>
                                        <p:cTn id="79" dur="500"/>
                                        <p:tgtEl>
                                          <p:spTgt spid="14"/>
                                        </p:tgtEl>
                                      </p:cBhvr>
                                    </p:animEffect>
                                  </p:childTnLst>
                                </p:cTn>
                              </p:par>
                            </p:childTnLst>
                          </p:cTn>
                        </p:par>
                        <p:par>
                          <p:cTn id="80" fill="hold">
                            <p:stCondLst>
                              <p:cond delay="9350"/>
                            </p:stCondLst>
                            <p:childTnLst>
                              <p:par>
                                <p:cTn id="81" presetID="22" presetClass="entr" presetSubtype="2"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right)">
                                      <p:cBhvr>
                                        <p:cTn id="83" dur="500"/>
                                        <p:tgtEl>
                                          <p:spTgt spid="15"/>
                                        </p:tgtEl>
                                      </p:cBhvr>
                                    </p:animEffect>
                                  </p:childTnLst>
                                </p:cTn>
                              </p:par>
                            </p:childTnLst>
                          </p:cTn>
                        </p:par>
                        <p:par>
                          <p:cTn id="84" fill="hold">
                            <p:stCondLst>
                              <p:cond delay="9850"/>
                            </p:stCondLst>
                            <p:childTnLst>
                              <p:par>
                                <p:cTn id="85" presetID="9" presetClass="entr" presetSubtype="0"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childTnLst>
                          </p:cTn>
                        </p:par>
                        <p:par>
                          <p:cTn id="88" fill="hold">
                            <p:stCondLst>
                              <p:cond delay="10350"/>
                            </p:stCondLst>
                            <p:childTnLst>
                              <p:par>
                                <p:cTn id="89" presetID="10" presetClass="entr" presetSubtype="0" fill="hold" grpId="0" nodeType="afterEffect">
                                  <p:stCondLst>
                                    <p:cond delay="0"/>
                                  </p:stCondLst>
                                  <p:childTnLst>
                                    <p:set>
                                      <p:cBhvr>
                                        <p:cTn id="90" dur="1" fill="hold">
                                          <p:stCondLst>
                                            <p:cond delay="0"/>
                                          </p:stCondLst>
                                        </p:cTn>
                                        <p:tgtEl>
                                          <p:spTgt spid="60">
                                            <p:txEl>
                                              <p:pRg st="0" end="0"/>
                                            </p:txEl>
                                          </p:spTgt>
                                        </p:tgtEl>
                                        <p:attrNameLst>
                                          <p:attrName>style.visibility</p:attrName>
                                        </p:attrNameLst>
                                      </p:cBhvr>
                                      <p:to>
                                        <p:strVal val="visible"/>
                                      </p:to>
                                    </p:set>
                                    <p:animEffect transition="in" filter="fade">
                                      <p:cBhvr>
                                        <p:cTn id="91" dur="500"/>
                                        <p:tgtEl>
                                          <p:spTgt spid="60">
                                            <p:txEl>
                                              <p:pRg st="0" end="0"/>
                                            </p:txEl>
                                          </p:spTgt>
                                        </p:tgtEl>
                                      </p:cBhvr>
                                    </p:animEffect>
                                  </p:childTnLst>
                                </p:cTn>
                              </p:par>
                            </p:childTnLst>
                          </p:cTn>
                        </p:par>
                        <p:par>
                          <p:cTn id="92" fill="hold">
                            <p:stCondLst>
                              <p:cond delay="10850"/>
                            </p:stCondLst>
                            <p:childTnLst>
                              <p:par>
                                <p:cTn id="93" presetID="18" presetClass="entr" presetSubtype="6"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strips(downRight)">
                                      <p:cBhvr>
                                        <p:cTn id="95" dur="500"/>
                                        <p:tgtEl>
                                          <p:spTgt spid="59"/>
                                        </p:tgtEl>
                                      </p:cBhvr>
                                    </p:animEffect>
                                  </p:childTnLst>
                                </p:cTn>
                              </p:par>
                            </p:childTnLst>
                          </p:cTn>
                        </p:par>
                        <p:par>
                          <p:cTn id="96" fill="hold">
                            <p:stCondLst>
                              <p:cond delay="11350"/>
                            </p:stCondLst>
                            <p:childTnLst>
                              <p:par>
                                <p:cTn id="97" presetID="22" presetClass="entr" presetSubtype="2" fill="hold" grpId="0" nodeType="after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wipe(right)">
                                      <p:cBhvr>
                                        <p:cTn id="99" dur="500"/>
                                        <p:tgtEl>
                                          <p:spTgt spid="12"/>
                                        </p:tgtEl>
                                      </p:cBhvr>
                                    </p:animEffect>
                                  </p:childTnLst>
                                </p:cTn>
                              </p:par>
                            </p:childTnLst>
                          </p:cTn>
                        </p:par>
                        <p:par>
                          <p:cTn id="100" fill="hold">
                            <p:stCondLst>
                              <p:cond delay="11850"/>
                            </p:stCondLst>
                            <p:childTnLst>
                              <p:par>
                                <p:cTn id="101" presetID="9" presetClass="entr" presetSubtype="0" fill="hold"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dissolve">
                                      <p:cBhvr>
                                        <p:cTn id="103" dur="500"/>
                                        <p:tgtEl>
                                          <p:spTgt spid="33"/>
                                        </p:tgtEl>
                                      </p:cBhvr>
                                    </p:animEffect>
                                  </p:childTnLst>
                                </p:cTn>
                              </p:par>
                            </p:childTnLst>
                          </p:cTn>
                        </p:par>
                        <p:par>
                          <p:cTn id="104" fill="hold">
                            <p:stCondLst>
                              <p:cond delay="12350"/>
                            </p:stCondLst>
                            <p:childTnLst>
                              <p:par>
                                <p:cTn id="105" presetID="10" presetClass="entr" presetSubtype="0" fill="hold" grpId="0" nodeType="afterEffect">
                                  <p:stCondLst>
                                    <p:cond delay="0"/>
                                  </p:stCondLst>
                                  <p:childTnLst>
                                    <p:set>
                                      <p:cBhvr>
                                        <p:cTn id="106" dur="1" fill="hold">
                                          <p:stCondLst>
                                            <p:cond delay="0"/>
                                          </p:stCondLst>
                                        </p:cTn>
                                        <p:tgtEl>
                                          <p:spTgt spid="58">
                                            <p:txEl>
                                              <p:pRg st="0" end="0"/>
                                            </p:txEl>
                                          </p:spTgt>
                                        </p:tgtEl>
                                        <p:attrNameLst>
                                          <p:attrName>style.visibility</p:attrName>
                                        </p:attrNameLst>
                                      </p:cBhvr>
                                      <p:to>
                                        <p:strVal val="visible"/>
                                      </p:to>
                                    </p:set>
                                    <p:animEffect transition="in" filter="fade">
                                      <p:cBhvr>
                                        <p:cTn id="107" dur="500"/>
                                        <p:tgtEl>
                                          <p:spTgt spid="58">
                                            <p:txEl>
                                              <p:pRg st="0" end="0"/>
                                            </p:txEl>
                                          </p:spTgt>
                                        </p:tgtEl>
                                      </p:cBhvr>
                                    </p:animEffect>
                                  </p:childTnLst>
                                </p:cTn>
                              </p:par>
                            </p:childTnLst>
                          </p:cTn>
                        </p:par>
                        <p:par>
                          <p:cTn id="108" fill="hold">
                            <p:stCondLst>
                              <p:cond delay="12850"/>
                            </p:stCondLst>
                            <p:childTnLst>
                              <p:par>
                                <p:cTn id="109" presetID="18" presetClass="entr" presetSubtype="6" fill="hold" grpId="0"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strips(downRight)">
                                      <p:cBhvr>
                                        <p:cTn id="111" dur="500"/>
                                        <p:tgtEl>
                                          <p:spTgt spid="57"/>
                                        </p:tgtEl>
                                      </p:cBhvr>
                                    </p:animEffect>
                                  </p:childTnLst>
                                </p:cTn>
                              </p:par>
                            </p:childTnLst>
                          </p:cTn>
                        </p:par>
                        <p:par>
                          <p:cTn id="112" fill="hold">
                            <p:stCondLst>
                              <p:cond delay="13350"/>
                            </p:stCondLst>
                            <p:childTnLst>
                              <p:par>
                                <p:cTn id="113" presetID="22" presetClass="entr" presetSubtype="2"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right)">
                                      <p:cBhvr>
                                        <p:cTn id="115" dur="500"/>
                                        <p:tgtEl>
                                          <p:spTgt spid="11"/>
                                        </p:tgtEl>
                                      </p:cBhvr>
                                    </p:animEffect>
                                  </p:childTnLst>
                                </p:cTn>
                              </p:par>
                            </p:childTnLst>
                          </p:cTn>
                        </p:par>
                        <p:par>
                          <p:cTn id="116" fill="hold">
                            <p:stCondLst>
                              <p:cond delay="13850"/>
                            </p:stCondLst>
                            <p:childTnLst>
                              <p:par>
                                <p:cTn id="117" presetID="9" presetClass="entr" presetSubtype="0"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dissolve">
                                      <p:cBhvr>
                                        <p:cTn id="119" dur="500"/>
                                        <p:tgtEl>
                                          <p:spTgt spid="36"/>
                                        </p:tgtEl>
                                      </p:cBhvr>
                                    </p:animEffect>
                                  </p:childTnLst>
                                </p:cTn>
                              </p:par>
                            </p:childTnLst>
                          </p:cTn>
                        </p:par>
                        <p:par>
                          <p:cTn id="120" fill="hold">
                            <p:stCondLst>
                              <p:cond delay="14350"/>
                            </p:stCondLst>
                            <p:childTnLst>
                              <p:par>
                                <p:cTn id="121" presetID="10" presetClass="entr" presetSubtype="0" fill="hold" grpId="0" nodeType="afterEffect">
                                  <p:stCondLst>
                                    <p:cond delay="0"/>
                                  </p:stCondLst>
                                  <p:childTnLst>
                                    <p:set>
                                      <p:cBhvr>
                                        <p:cTn id="122" dur="1" fill="hold">
                                          <p:stCondLst>
                                            <p:cond delay="0"/>
                                          </p:stCondLst>
                                        </p:cTn>
                                        <p:tgtEl>
                                          <p:spTgt spid="56">
                                            <p:txEl>
                                              <p:pRg st="0" end="0"/>
                                            </p:txEl>
                                          </p:spTgt>
                                        </p:tgtEl>
                                        <p:attrNameLst>
                                          <p:attrName>style.visibility</p:attrName>
                                        </p:attrNameLst>
                                      </p:cBhvr>
                                      <p:to>
                                        <p:strVal val="visible"/>
                                      </p:to>
                                    </p:set>
                                    <p:animEffect transition="in" filter="fade">
                                      <p:cBhvr>
                                        <p:cTn id="123" dur="500"/>
                                        <p:tgtEl>
                                          <p:spTgt spid="56">
                                            <p:txEl>
                                              <p:pRg st="0" end="0"/>
                                            </p:txEl>
                                          </p:spTgt>
                                        </p:tgtEl>
                                      </p:cBhvr>
                                    </p:animEffect>
                                  </p:childTnLst>
                                </p:cTn>
                              </p:par>
                            </p:childTnLst>
                          </p:cTn>
                        </p:par>
                        <p:par>
                          <p:cTn id="124" fill="hold">
                            <p:stCondLst>
                              <p:cond delay="14850"/>
                            </p:stCondLst>
                            <p:childTnLst>
                              <p:par>
                                <p:cTn id="125" presetID="18" presetClass="entr" presetSubtype="6" fill="hold" grpId="0" nodeType="after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strips(downRight)">
                                      <p:cBhvr>
                                        <p:cTn id="127" dur="500"/>
                                        <p:tgtEl>
                                          <p:spTgt spid="55"/>
                                        </p:tgtEl>
                                      </p:cBhvr>
                                    </p:animEffect>
                                  </p:childTnLst>
                                </p:cTn>
                              </p:par>
                            </p:childTnLst>
                          </p:cTn>
                        </p:par>
                        <p:par>
                          <p:cTn id="128" fill="hold">
                            <p:stCondLst>
                              <p:cond delay="15350"/>
                            </p:stCondLst>
                            <p:childTnLst>
                              <p:par>
                                <p:cTn id="129" presetID="22" presetClass="entr" presetSubtype="2" fill="hold" grpId="0" nodeType="after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ipe(right)">
                                      <p:cBhvr>
                                        <p:cTn id="131" dur="500"/>
                                        <p:tgtEl>
                                          <p:spTgt spid="10"/>
                                        </p:tgtEl>
                                      </p:cBhvr>
                                    </p:animEffect>
                                  </p:childTnLst>
                                </p:cTn>
                              </p:par>
                            </p:childTnLst>
                          </p:cTn>
                        </p:par>
                        <p:par>
                          <p:cTn id="132" fill="hold">
                            <p:stCondLst>
                              <p:cond delay="15850"/>
                            </p:stCondLst>
                            <p:childTnLst>
                              <p:par>
                                <p:cTn id="133" presetID="9" presetClass="entr" presetSubtype="0" fill="hold" nodeType="after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dissolve">
                                      <p:cBhvr>
                                        <p:cTn id="135" dur="500"/>
                                        <p:tgtEl>
                                          <p:spTgt spid="39"/>
                                        </p:tgtEl>
                                      </p:cBhvr>
                                    </p:animEffect>
                                  </p:childTnLst>
                                </p:cTn>
                              </p:par>
                            </p:childTnLst>
                          </p:cTn>
                        </p:par>
                        <p:par>
                          <p:cTn id="136" fill="hold">
                            <p:stCondLst>
                              <p:cond delay="16350"/>
                            </p:stCondLst>
                            <p:childTnLst>
                              <p:par>
                                <p:cTn id="137" presetID="10" presetClass="entr" presetSubtype="0" fill="hold" grpId="0" nodeType="afterEffect">
                                  <p:stCondLst>
                                    <p:cond delay="0"/>
                                  </p:stCondLst>
                                  <p:childTnLst>
                                    <p:set>
                                      <p:cBhvr>
                                        <p:cTn id="138" dur="1" fill="hold">
                                          <p:stCondLst>
                                            <p:cond delay="0"/>
                                          </p:stCondLst>
                                        </p:cTn>
                                        <p:tgtEl>
                                          <p:spTgt spid="54">
                                            <p:txEl>
                                              <p:pRg st="0" end="0"/>
                                            </p:txEl>
                                          </p:spTgt>
                                        </p:tgtEl>
                                        <p:attrNameLst>
                                          <p:attrName>style.visibility</p:attrName>
                                        </p:attrNameLst>
                                      </p:cBhvr>
                                      <p:to>
                                        <p:strVal val="visible"/>
                                      </p:to>
                                    </p:set>
                                    <p:animEffect transition="in" filter="fade">
                                      <p:cBhvr>
                                        <p:cTn id="139" dur="500"/>
                                        <p:tgtEl>
                                          <p:spTgt spid="54">
                                            <p:txEl>
                                              <p:pRg st="0" end="0"/>
                                            </p:txEl>
                                          </p:spTgt>
                                        </p:tgtEl>
                                      </p:cBhvr>
                                    </p:animEffect>
                                  </p:childTnLst>
                                </p:cTn>
                              </p:par>
                            </p:childTnLst>
                          </p:cTn>
                        </p:par>
                        <p:par>
                          <p:cTn id="140" fill="hold">
                            <p:stCondLst>
                              <p:cond delay="16850"/>
                            </p:stCondLst>
                            <p:childTnLst>
                              <p:par>
                                <p:cTn id="141" presetID="18" presetClass="entr" presetSubtype="6" fill="hold" grpId="0" nodeType="after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strips(downRight)">
                                      <p:cBhvr>
                                        <p:cTn id="143" dur="500"/>
                                        <p:tgtEl>
                                          <p:spTgt spid="53"/>
                                        </p:tgtEl>
                                      </p:cBhvr>
                                    </p:animEffect>
                                  </p:childTnLst>
                                </p:cTn>
                              </p:par>
                            </p:childTnLst>
                          </p:cTn>
                        </p:par>
                        <p:par>
                          <p:cTn id="144" fill="hold">
                            <p:stCondLst>
                              <p:cond delay="17350"/>
                            </p:stCondLst>
                            <p:childTnLst>
                              <p:par>
                                <p:cTn id="145" presetID="22" presetClass="entr" presetSubtype="2" fill="hold" grpId="0" nodeType="afterEffect">
                                  <p:stCondLst>
                                    <p:cond delay="0"/>
                                  </p:stCondLst>
                                  <p:childTnLst>
                                    <p:set>
                                      <p:cBhvr>
                                        <p:cTn id="146" dur="1" fill="hold">
                                          <p:stCondLst>
                                            <p:cond delay="0"/>
                                          </p:stCondLst>
                                        </p:cTn>
                                        <p:tgtEl>
                                          <p:spTgt spid="16"/>
                                        </p:tgtEl>
                                        <p:attrNameLst>
                                          <p:attrName>style.visibility</p:attrName>
                                        </p:attrNameLst>
                                      </p:cBhvr>
                                      <p:to>
                                        <p:strVal val="visible"/>
                                      </p:to>
                                    </p:set>
                                    <p:animEffect transition="in" filter="wipe(right)">
                                      <p:cBhvr>
                                        <p:cTn id="147" dur="500"/>
                                        <p:tgtEl>
                                          <p:spTgt spid="16"/>
                                        </p:tgtEl>
                                      </p:cBhvr>
                                    </p:animEffect>
                                  </p:childTnLst>
                                </p:cTn>
                              </p:par>
                            </p:childTnLst>
                          </p:cTn>
                        </p:par>
                        <p:par>
                          <p:cTn id="148" fill="hold">
                            <p:stCondLst>
                              <p:cond delay="17850"/>
                            </p:stCondLst>
                            <p:childTnLst>
                              <p:par>
                                <p:cTn id="149" presetID="22" presetClass="entr" presetSubtype="4" fill="hold" grpId="0" nodeType="after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wipe(down)">
                                      <p:cBhvr>
                                        <p:cTn id="151" dur="500"/>
                                        <p:tgtEl>
                                          <p:spTgt spid="17"/>
                                        </p:tgtEl>
                                      </p:cBhvr>
                                    </p:animEffect>
                                  </p:childTnLst>
                                </p:cTn>
                              </p:par>
                            </p:childTnLst>
                          </p:cTn>
                        </p:par>
                        <p:par>
                          <p:cTn id="152" fill="hold">
                            <p:stCondLst>
                              <p:cond delay="18350"/>
                            </p:stCondLst>
                            <p:childTnLst>
                              <p:par>
                                <p:cTn id="153" presetID="22" presetClass="entr" presetSubtype="8" fill="hold" grpId="0" nodeType="afterEffect">
                                  <p:stCondLst>
                                    <p:cond delay="0"/>
                                  </p:stCondLst>
                                  <p:childTnLst>
                                    <p:set>
                                      <p:cBhvr>
                                        <p:cTn id="154" dur="1" fill="hold">
                                          <p:stCondLst>
                                            <p:cond delay="0"/>
                                          </p:stCondLst>
                                        </p:cTn>
                                        <p:tgtEl>
                                          <p:spTgt spid="18"/>
                                        </p:tgtEl>
                                        <p:attrNameLst>
                                          <p:attrName>style.visibility</p:attrName>
                                        </p:attrNameLst>
                                      </p:cBhvr>
                                      <p:to>
                                        <p:strVal val="visible"/>
                                      </p:to>
                                    </p:set>
                                    <p:animEffect transition="in" filter="wipe(left)">
                                      <p:cBhvr>
                                        <p:cTn id="1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45" grpId="0"/>
      <p:bldP spid="46" grpId="0" build="p"/>
      <p:bldP spid="47" grpId="0"/>
      <p:bldP spid="48" grpId="0" build="p"/>
      <p:bldP spid="49" grpId="0"/>
      <p:bldP spid="50" grpId="0" build="p"/>
      <p:bldP spid="51" grpId="0"/>
      <p:bldP spid="52" grpId="0" build="p"/>
      <p:bldP spid="53" grpId="0"/>
      <p:bldP spid="54" grpId="0" build="p"/>
      <p:bldP spid="55" grpId="0"/>
      <p:bldP spid="56" grpId="0" build="p"/>
      <p:bldP spid="57" grpId="0"/>
      <p:bldP spid="58" grpId="0" build="p"/>
      <p:bldP spid="59" grpId="0"/>
      <p:bldP spid="60" grpId="0" build="p"/>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 name="矩形 14"/>
          <p:cNvSpPr/>
          <p:nvPr/>
        </p:nvSpPr>
        <p:spPr>
          <a:xfrm flipV="1">
            <a:off x="976" y="2734541"/>
            <a:ext cx="3171816"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latin typeface="Arial" panose="020B0604020202020204"/>
              <a:ea typeface="方正兰亭超细黑简体" panose="02000000000000000000" charset="-122"/>
              <a:cs typeface="+mn-ea"/>
              <a:sym typeface="Arial" panose="020B0604020202020204"/>
            </a:endParaRPr>
          </a:p>
        </p:txBody>
      </p:sp>
      <p:grpSp>
        <p:nvGrpSpPr>
          <p:cNvPr id="5" name="组合 4"/>
          <p:cNvGrpSpPr/>
          <p:nvPr/>
        </p:nvGrpSpPr>
        <p:grpSpPr>
          <a:xfrm>
            <a:off x="2490250" y="2735643"/>
            <a:ext cx="1339514" cy="1338488"/>
            <a:chOff x="3225639" y="4543565"/>
            <a:chExt cx="1735762" cy="1734334"/>
          </a:xfrm>
        </p:grpSpPr>
        <p:sp>
          <p:nvSpPr>
            <p:cNvPr id="6" name="椭圆 5"/>
            <p:cNvSpPr/>
            <p:nvPr/>
          </p:nvSpPr>
          <p:spPr>
            <a:xfrm flipV="1">
              <a:off x="3225639" y="4543565"/>
              <a:ext cx="1735762" cy="1734334"/>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7" name="椭圆 6"/>
            <p:cNvSpPr/>
            <p:nvPr/>
          </p:nvSpPr>
          <p:spPr>
            <a:xfrm rot="10800000" flipV="1">
              <a:off x="3450403" y="4786205"/>
              <a:ext cx="1284515" cy="1284516"/>
            </a:xfrm>
            <a:prstGeom prst="ellipse">
              <a:avLst/>
            </a:prstGeom>
            <a:solidFill>
              <a:schemeClr val="bg1">
                <a:lumMod val="95000"/>
              </a:schemeClr>
            </a:solidFill>
            <a:ln w="25400" cap="flat" cmpd="sng" algn="ctr">
              <a:noFill/>
              <a:prstDash val="solid"/>
            </a:ln>
            <a:effectLst/>
          </p:spPr>
          <p:txBody>
            <a:bodyPr tIns="36000" anchor="ctr" anchorCtr="1"/>
            <a:lstStyle/>
            <a:p>
              <a:pPr lvl="0" algn="ctr">
                <a:defRPr/>
              </a:pPr>
              <a:r>
                <a:rPr lang="en-US" altLang="zh-CN" sz="3100" b="1" kern="0" dirty="0">
                  <a:solidFill>
                    <a:schemeClr val="accent1"/>
                  </a:solidFill>
                  <a:latin typeface="Arial" panose="020B0604020202020204"/>
                  <a:ea typeface="方正兰亭超细黑简体" panose="02000000000000000000" charset="-122"/>
                  <a:cs typeface="+mn-ea"/>
                  <a:sym typeface="Arial" panose="020B0604020202020204"/>
                </a:rPr>
                <a:t>02</a:t>
              </a:r>
              <a:endParaRPr lang="zh-CN" altLang="en-US" sz="3100" b="1" kern="0" dirty="0">
                <a:solidFill>
                  <a:schemeClr val="accent1"/>
                </a:solidFill>
                <a:latin typeface="Arial" panose="020B0604020202020204"/>
                <a:ea typeface="方正兰亭超细黑简体" panose="02000000000000000000" charset="-122"/>
                <a:cs typeface="+mn-ea"/>
                <a:sym typeface="Arial" panose="020B0604020202020204"/>
              </a:endParaRPr>
            </a:p>
          </p:txBody>
        </p:sp>
      </p:grpSp>
      <p:sp>
        <p:nvSpPr>
          <p:cNvPr id="8" name="矩形 14"/>
          <p:cNvSpPr/>
          <p:nvPr/>
        </p:nvSpPr>
        <p:spPr>
          <a:xfrm>
            <a:off x="976" y="2326775"/>
            <a:ext cx="5401154" cy="18963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latin typeface="Arial" panose="020B0604020202020204"/>
              <a:ea typeface="方正兰亭超细黑简体" panose="02000000000000000000" charset="-122"/>
              <a:cs typeface="+mn-ea"/>
              <a:sym typeface="Arial" panose="020B0604020202020204"/>
            </a:endParaRPr>
          </a:p>
        </p:txBody>
      </p:sp>
      <p:grpSp>
        <p:nvGrpSpPr>
          <p:cNvPr id="9" name="组合 8"/>
          <p:cNvGrpSpPr/>
          <p:nvPr/>
        </p:nvGrpSpPr>
        <p:grpSpPr>
          <a:xfrm>
            <a:off x="4732373" y="1180020"/>
            <a:ext cx="1339514" cy="1339591"/>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1" name="椭圆 10"/>
            <p:cNvSpPr/>
            <p:nvPr/>
          </p:nvSpPr>
          <p:spPr>
            <a:xfrm>
              <a:off x="6355778" y="899818"/>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Arial" panose="020B0604020202020204"/>
                  <a:ea typeface="方正兰亭超细黑简体" panose="02000000000000000000" charset="-122"/>
                  <a:cs typeface="+mn-ea"/>
                  <a:sym typeface="Arial" panose="020B0604020202020204"/>
                </a:rPr>
                <a:t>01</a:t>
              </a:r>
              <a:endParaRPr lang="zh-CN" altLang="en-US" sz="3100" b="1" kern="0">
                <a:solidFill>
                  <a:schemeClr val="accent1"/>
                </a:solidFill>
                <a:latin typeface="Arial" panose="020B0604020202020204"/>
                <a:ea typeface="方正兰亭超细黑简体" panose="02000000000000000000" charset="-122"/>
                <a:cs typeface="+mn-ea"/>
                <a:sym typeface="Arial" panose="020B0604020202020204"/>
              </a:endParaRPr>
            </a:p>
          </p:txBody>
        </p:sp>
      </p:grpSp>
      <p:sp>
        <p:nvSpPr>
          <p:cNvPr id="12" name="矩形 14"/>
          <p:cNvSpPr/>
          <p:nvPr/>
        </p:nvSpPr>
        <p:spPr>
          <a:xfrm flipV="1">
            <a:off x="4704739" y="2734540"/>
            <a:ext cx="4439261"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latin typeface="Arial" panose="020B0604020202020204"/>
              <a:ea typeface="方正兰亭超细黑简体" panose="02000000000000000000" charset="-122"/>
              <a:cs typeface="+mn-ea"/>
              <a:sym typeface="Arial" panose="020B0604020202020204"/>
            </a:endParaRPr>
          </a:p>
        </p:txBody>
      </p:sp>
      <p:grpSp>
        <p:nvGrpSpPr>
          <p:cNvPr id="13" name="组合 12"/>
          <p:cNvGrpSpPr/>
          <p:nvPr/>
        </p:nvGrpSpPr>
        <p:grpSpPr>
          <a:xfrm>
            <a:off x="4034981" y="2735643"/>
            <a:ext cx="1339514" cy="1338488"/>
            <a:chOff x="5227325" y="4543565"/>
            <a:chExt cx="1735762" cy="1734334"/>
          </a:xfrm>
        </p:grpSpPr>
        <p:sp>
          <p:nvSpPr>
            <p:cNvPr id="14" name="椭圆 13"/>
            <p:cNvSpPr/>
            <p:nvPr/>
          </p:nvSpPr>
          <p:spPr>
            <a:xfrm flipV="1">
              <a:off x="5227325" y="4543565"/>
              <a:ext cx="1735762" cy="1734334"/>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1"/>
                </a:solidFill>
                <a:latin typeface="Arial" panose="020B0604020202020204"/>
                <a:ea typeface="方正兰亭超细黑简体" panose="02000000000000000000" charset="-122"/>
                <a:cs typeface="+mn-ea"/>
                <a:sym typeface="Arial" panose="020B0604020202020204"/>
              </a:endParaRPr>
            </a:p>
          </p:txBody>
        </p:sp>
        <p:sp>
          <p:nvSpPr>
            <p:cNvPr id="15" name="椭圆 14"/>
            <p:cNvSpPr/>
            <p:nvPr/>
          </p:nvSpPr>
          <p:spPr>
            <a:xfrm rot="10800000" flipV="1">
              <a:off x="5460802" y="4768780"/>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Arial" panose="020B0604020202020204"/>
                  <a:ea typeface="方正兰亭超细黑简体" panose="02000000000000000000" charset="-122"/>
                  <a:cs typeface="+mn-ea"/>
                  <a:sym typeface="Arial" panose="020B0604020202020204"/>
                </a:rPr>
                <a:t>03</a:t>
              </a:r>
              <a:endParaRPr lang="zh-CN" altLang="en-US" sz="3100" b="1" kern="0">
                <a:solidFill>
                  <a:schemeClr val="accent1"/>
                </a:solidFill>
                <a:latin typeface="Arial" panose="020B0604020202020204"/>
                <a:ea typeface="方正兰亭超细黑简体" panose="02000000000000000000" charset="-122"/>
                <a:cs typeface="+mn-ea"/>
                <a:sym typeface="Arial" panose="020B0604020202020204"/>
              </a:endParaRPr>
            </a:p>
          </p:txBody>
        </p:sp>
      </p:grpSp>
      <p:sp>
        <p:nvSpPr>
          <p:cNvPr id="16" name="TextBox 15"/>
          <p:cNvSpPr txBox="1"/>
          <p:nvPr/>
        </p:nvSpPr>
        <p:spPr>
          <a:xfrm>
            <a:off x="1475935" y="1573308"/>
            <a:ext cx="2604477" cy="469900"/>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7" name="TextBox 16"/>
          <p:cNvSpPr txBox="1"/>
          <p:nvPr/>
        </p:nvSpPr>
        <p:spPr>
          <a:xfrm>
            <a:off x="1481698" y="1345207"/>
            <a:ext cx="1373612" cy="255919"/>
          </a:xfrm>
          <a:prstGeom prst="rect">
            <a:avLst/>
          </a:prstGeom>
          <a:noFill/>
        </p:spPr>
        <p:txBody>
          <a:bodyPr wrap="none" lIns="70564" tIns="35282" rIns="70564" bIns="35282" rtlCol="0">
            <a:spAutoFit/>
          </a:bodyPr>
          <a:lstStyle/>
          <a:p>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8" name="TextBox 17"/>
          <p:cNvSpPr txBox="1"/>
          <p:nvPr/>
        </p:nvSpPr>
        <p:spPr>
          <a:xfrm>
            <a:off x="1003058" y="4260627"/>
            <a:ext cx="2645798" cy="469900"/>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sz="1000" dirty="0">
                <a:solidFill>
                  <a:schemeClr val="tx1">
                    <a:lumMod val="75000"/>
                    <a:lumOff val="25000"/>
                  </a:schemeClr>
                </a:solidFill>
                <a:cs typeface="+mn-ea"/>
                <a:sym typeface="Arial" panose="020B0604020202020204"/>
              </a:rPr>
              <a:t>原创作品，请勿盗卖！否则将被追究法律责任！</a:t>
            </a:r>
            <a:endPar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9" name="TextBox 18"/>
          <p:cNvSpPr txBox="1"/>
          <p:nvPr/>
        </p:nvSpPr>
        <p:spPr>
          <a:xfrm>
            <a:off x="1008820" y="4032525"/>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0" name="TextBox 19"/>
          <p:cNvSpPr txBox="1"/>
          <p:nvPr/>
        </p:nvSpPr>
        <p:spPr>
          <a:xfrm>
            <a:off x="5567923" y="3746403"/>
            <a:ext cx="2604477" cy="469900"/>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sz="1000" dirty="0">
                <a:solidFill>
                  <a:schemeClr val="tx1">
                    <a:lumMod val="75000"/>
                    <a:lumOff val="25000"/>
                  </a:schemeClr>
                </a:solidFill>
                <a:cs typeface="+mn-ea"/>
                <a:sym typeface="Arial" panose="020B0604020202020204"/>
              </a:rPr>
              <a:t>设计师原创作品，请勿盗卖！否则将被追究法律责任！</a:t>
            </a:r>
            <a:endPar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1" name="TextBox 20"/>
          <p:cNvSpPr txBox="1"/>
          <p:nvPr/>
        </p:nvSpPr>
        <p:spPr>
          <a:xfrm>
            <a:off x="5573686" y="3518302"/>
            <a:ext cx="1373612" cy="255919"/>
          </a:xfrm>
          <a:prstGeom prst="rect">
            <a:avLst/>
          </a:prstGeom>
          <a:noFill/>
        </p:spPr>
        <p:txBody>
          <a:bodyPr wrap="none" lIns="70564" tIns="35282" rIns="70564" bIns="35282" rtlCol="0">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点击添加标题内容</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85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3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8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7"/>
                                        </p:tgtEl>
                                        <p:attrNameLst>
                                          <p:attrName>style.visibility</p:attrName>
                                        </p:attrNameLst>
                                      </p:cBhvr>
                                      <p:to>
                                        <p:strVal val="visible"/>
                                      </p:to>
                                    </p:set>
                                    <p:anim calcmode="lin" valueType="num">
                                      <p:cBhvr>
                                        <p:cTn id="23" dur="250" fill="hold"/>
                                        <p:tgtEl>
                                          <p:spTgt spid="17"/>
                                        </p:tgtEl>
                                        <p:attrNameLst>
                                          <p:attrName>ppt_x</p:attrName>
                                        </p:attrNameLst>
                                      </p:cBhvr>
                                      <p:tavLst>
                                        <p:tav tm="0">
                                          <p:val>
                                            <p:strVal val="#ppt_x"/>
                                          </p:val>
                                        </p:tav>
                                        <p:tav tm="100000">
                                          <p:val>
                                            <p:strVal val="#ppt_x"/>
                                          </p:val>
                                        </p:tav>
                                      </p:tavLst>
                                    </p:anim>
                                    <p:anim calcmode="lin" valueType="num">
                                      <p:cBhvr>
                                        <p:cTn id="24" dur="250" fill="hold"/>
                                        <p:tgtEl>
                                          <p:spTgt spid="17"/>
                                        </p:tgtEl>
                                        <p:attrNameLst>
                                          <p:attrName>ppt_y</p:attrName>
                                        </p:attrNameLst>
                                      </p:cBhvr>
                                      <p:tavLst>
                                        <p:tav tm="0">
                                          <p:val>
                                            <p:strVal val="#ppt_y-#ppt_h/2"/>
                                          </p:val>
                                        </p:tav>
                                        <p:tav tm="100000">
                                          <p:val>
                                            <p:strVal val="#ppt_y"/>
                                          </p:val>
                                        </p:tav>
                                      </p:tavLst>
                                    </p:anim>
                                    <p:anim calcmode="lin" valueType="num">
                                      <p:cBhvr>
                                        <p:cTn id="25" dur="250" fill="hold"/>
                                        <p:tgtEl>
                                          <p:spTgt spid="17"/>
                                        </p:tgtEl>
                                        <p:attrNameLst>
                                          <p:attrName>ppt_w</p:attrName>
                                        </p:attrNameLst>
                                      </p:cBhvr>
                                      <p:tavLst>
                                        <p:tav tm="0">
                                          <p:val>
                                            <p:strVal val="#ppt_w"/>
                                          </p:val>
                                        </p:tav>
                                        <p:tav tm="100000">
                                          <p:val>
                                            <p:strVal val="#ppt_w"/>
                                          </p:val>
                                        </p:tav>
                                      </p:tavLst>
                                    </p:anim>
                                    <p:anim calcmode="lin" valueType="num">
                                      <p:cBhvr>
                                        <p:cTn id="26" dur="250" fill="hold"/>
                                        <p:tgtEl>
                                          <p:spTgt spid="17"/>
                                        </p:tgtEl>
                                        <p:attrNameLst>
                                          <p:attrName>ppt_h</p:attrName>
                                        </p:attrNameLst>
                                      </p:cBhvr>
                                      <p:tavLst>
                                        <p:tav tm="0">
                                          <p:val>
                                            <p:fltVal val="0"/>
                                          </p:val>
                                        </p:tav>
                                        <p:tav tm="100000">
                                          <p:val>
                                            <p:strVal val="#ppt_h"/>
                                          </p:val>
                                        </p:tav>
                                      </p:tavLst>
                                    </p:anim>
                                  </p:childTnLst>
                                </p:cTn>
                              </p:par>
                            </p:childTnLst>
                          </p:cTn>
                        </p:par>
                        <p:par>
                          <p:cTn id="27" fill="hold">
                            <p:stCondLst>
                              <p:cond delay="28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33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3800"/>
                            </p:stCondLst>
                            <p:childTnLst>
                              <p:par>
                                <p:cTn id="36" presetID="2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par>
                          <p:cTn id="39" fill="hold">
                            <p:stCondLst>
                              <p:cond delay="43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ppt_h/2"/>
                                          </p:val>
                                        </p:tav>
                                        <p:tav tm="100000">
                                          <p:val>
                                            <p:strVal val="#ppt_y"/>
                                          </p:val>
                                        </p:tav>
                                      </p:tavLst>
                                    </p:anim>
                                    <p:anim calcmode="lin" valueType="num">
                                      <p:cBhvr>
                                        <p:cTn id="44" dur="250" fill="hold"/>
                                        <p:tgtEl>
                                          <p:spTgt spid="19"/>
                                        </p:tgtEl>
                                        <p:attrNameLst>
                                          <p:attrName>ppt_w</p:attrName>
                                        </p:attrNameLst>
                                      </p:cBhvr>
                                      <p:tavLst>
                                        <p:tav tm="0">
                                          <p:val>
                                            <p:strVal val="#ppt_w"/>
                                          </p:val>
                                        </p:tav>
                                        <p:tav tm="100000">
                                          <p:val>
                                            <p:strVal val="#ppt_w"/>
                                          </p:val>
                                        </p:tav>
                                      </p:tavLst>
                                    </p:anim>
                                    <p:anim calcmode="lin" valueType="num">
                                      <p:cBhvr>
                                        <p:cTn id="45" dur="250" fill="hold"/>
                                        <p:tgtEl>
                                          <p:spTgt spid="19"/>
                                        </p:tgtEl>
                                        <p:attrNameLst>
                                          <p:attrName>ppt_h</p:attrName>
                                        </p:attrNameLst>
                                      </p:cBhvr>
                                      <p:tavLst>
                                        <p:tav tm="0">
                                          <p:val>
                                            <p:fltVal val="0"/>
                                          </p:val>
                                        </p:tav>
                                        <p:tav tm="100000">
                                          <p:val>
                                            <p:strVal val="#ppt_h"/>
                                          </p:val>
                                        </p:tav>
                                      </p:tavLst>
                                    </p:anim>
                                  </p:childTnLst>
                                </p:cTn>
                              </p:par>
                            </p:childTnLst>
                          </p:cTn>
                        </p:par>
                        <p:par>
                          <p:cTn id="46" fill="hold">
                            <p:stCondLst>
                              <p:cond delay="5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5750"/>
                            </p:stCondLst>
                            <p:childTnLst>
                              <p:par>
                                <p:cTn id="51" presetID="22" presetClass="entr" presetSubtype="2"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right)">
                                      <p:cBhvr>
                                        <p:cTn id="53" dur="500"/>
                                        <p:tgtEl>
                                          <p:spTgt spid="12"/>
                                        </p:tgtEl>
                                      </p:cBhvr>
                                    </p:animEffect>
                                  </p:childTnLst>
                                </p:cTn>
                              </p:par>
                            </p:childTnLst>
                          </p:cTn>
                        </p:par>
                        <p:par>
                          <p:cTn id="54" fill="hold">
                            <p:stCondLst>
                              <p:cond delay="625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675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250" fill="hold"/>
                                        <p:tgtEl>
                                          <p:spTgt spid="21"/>
                                        </p:tgtEl>
                                        <p:attrNameLst>
                                          <p:attrName>ppt_x</p:attrName>
                                        </p:attrNameLst>
                                      </p:cBhvr>
                                      <p:tavLst>
                                        <p:tav tm="0">
                                          <p:val>
                                            <p:strVal val="#ppt_x"/>
                                          </p:val>
                                        </p:tav>
                                        <p:tav tm="100000">
                                          <p:val>
                                            <p:strVal val="#ppt_x"/>
                                          </p:val>
                                        </p:tav>
                                      </p:tavLst>
                                    </p:anim>
                                    <p:anim calcmode="lin" valueType="num">
                                      <p:cBhvr>
                                        <p:cTn id="62" dur="250" fill="hold"/>
                                        <p:tgtEl>
                                          <p:spTgt spid="21"/>
                                        </p:tgtEl>
                                        <p:attrNameLst>
                                          <p:attrName>ppt_y</p:attrName>
                                        </p:attrNameLst>
                                      </p:cBhvr>
                                      <p:tavLst>
                                        <p:tav tm="0">
                                          <p:val>
                                            <p:strVal val="#ppt_y-#ppt_h/2"/>
                                          </p:val>
                                        </p:tav>
                                        <p:tav tm="100000">
                                          <p:val>
                                            <p:strVal val="#ppt_y"/>
                                          </p:val>
                                        </p:tav>
                                      </p:tavLst>
                                    </p:anim>
                                    <p:anim calcmode="lin" valueType="num">
                                      <p:cBhvr>
                                        <p:cTn id="63" dur="250" fill="hold"/>
                                        <p:tgtEl>
                                          <p:spTgt spid="21"/>
                                        </p:tgtEl>
                                        <p:attrNameLst>
                                          <p:attrName>ppt_w</p:attrName>
                                        </p:attrNameLst>
                                      </p:cBhvr>
                                      <p:tavLst>
                                        <p:tav tm="0">
                                          <p:val>
                                            <p:strVal val="#ppt_w"/>
                                          </p:val>
                                        </p:tav>
                                        <p:tav tm="100000">
                                          <p:val>
                                            <p:strVal val="#ppt_w"/>
                                          </p:val>
                                        </p:tav>
                                      </p:tavLst>
                                    </p:anim>
                                    <p:anim calcmode="lin" valueType="num">
                                      <p:cBhvr>
                                        <p:cTn id="64" dur="250" fill="hold"/>
                                        <p:tgtEl>
                                          <p:spTgt spid="21"/>
                                        </p:tgtEl>
                                        <p:attrNameLst>
                                          <p:attrName>ppt_h</p:attrName>
                                        </p:attrNameLst>
                                      </p:cBhvr>
                                      <p:tavLst>
                                        <p:tav tm="0">
                                          <p:val>
                                            <p:fltVal val="0"/>
                                          </p:val>
                                        </p:tav>
                                        <p:tav tm="100000">
                                          <p:val>
                                            <p:strVal val="#ppt_h"/>
                                          </p:val>
                                        </p:tav>
                                      </p:tavLst>
                                    </p:anim>
                                  </p:childTnLst>
                                </p:cTn>
                              </p:par>
                            </p:childTnLst>
                          </p:cTn>
                        </p:par>
                        <p:par>
                          <p:cTn id="65" fill="hold">
                            <p:stCondLst>
                              <p:cond delay="7699"/>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12" grpId="0" animBg="1"/>
      <p:bldP spid="16" grpId="0"/>
      <p:bldP spid="17" grpId="0"/>
      <p:bldP spid="18"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39702"/>
            <a:ext cx="9144000" cy="4248473"/>
          </a:xfrm>
          <a:prstGeom prst="rect">
            <a:avLst/>
          </a:prstGeom>
          <a:ln>
            <a:noFill/>
          </a:ln>
          <a:effectLst>
            <a:outerShdw blurRad="292100" dist="139700" dir="2700000" algn="tl" rotWithShape="0">
              <a:srgbClr val="333333">
                <a:alpha val="65000"/>
              </a:srgbClr>
            </a:outerShdw>
          </a:effectLst>
        </p:spPr>
      </p:pic>
      <p:sp>
        <p:nvSpPr>
          <p:cNvPr id="43" name="Rectangle 3"/>
          <p:cNvSpPr txBox="1">
            <a:spLocks noChangeArrowheads="1"/>
          </p:cNvSpPr>
          <p:nvPr/>
        </p:nvSpPr>
        <p:spPr>
          <a:xfrm>
            <a:off x="2007496" y="1312987"/>
            <a:ext cx="5141491" cy="502444"/>
          </a:xfrm>
          <a:prstGeom prst="rect">
            <a:avLst/>
          </a:prstGeom>
          <a:ln>
            <a:solidFill>
              <a:schemeClr val="tx2"/>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smtClean="0">
                <a:solidFill>
                  <a:srgbClr val="C00000"/>
                </a:solidFill>
                <a:latin typeface="+mn-ea"/>
                <a:ea typeface="+mn-ea"/>
                <a:cs typeface="+mn-ea"/>
                <a:sym typeface="Arial" panose="020B0604020202020204"/>
              </a:rPr>
              <a:t>感谢各位领导的认真聆听！</a:t>
            </a:r>
            <a:endParaRPr lang="zh-CN" altLang="en-US" sz="3000" b="1" dirty="0">
              <a:solidFill>
                <a:srgbClr val="C00000"/>
              </a:solidFill>
              <a:latin typeface="+mn-ea"/>
              <a:ea typeface="+mn-ea"/>
              <a:cs typeface="+mn-ea"/>
              <a:sym typeface="Arial" panose="020B0604020202020204"/>
            </a:endParaRPr>
          </a:p>
        </p:txBody>
      </p:sp>
      <p:sp>
        <p:nvSpPr>
          <p:cNvPr id="44" name="Rectangle 4"/>
          <p:cNvSpPr txBox="1">
            <a:spLocks noChangeArrowheads="1"/>
          </p:cNvSpPr>
          <p:nvPr/>
        </p:nvSpPr>
        <p:spPr>
          <a:xfrm>
            <a:off x="3797392" y="1817043"/>
            <a:ext cx="156669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rgbClr val="C00000"/>
                </a:solidFill>
                <a:cs typeface="+mn-ea"/>
                <a:sym typeface="Arial" panose="020B0604020202020204"/>
              </a:rPr>
              <a:t>汇报人：</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endParaRPr lang="zh-CN" altLang="en-US" sz="1400" dirty="0">
              <a:solidFill>
                <a:srgbClr val="C00000"/>
              </a:solidFill>
              <a:cs typeface="+mn-ea"/>
              <a:sym typeface="Arial" panose="020B0604020202020204"/>
            </a:endParaRPr>
          </a:p>
        </p:txBody>
      </p:sp>
      <p:sp>
        <p:nvSpPr>
          <p:cNvPr id="48" name="矩形 47"/>
          <p:cNvSpPr/>
          <p:nvPr/>
        </p:nvSpPr>
        <p:spPr>
          <a:xfrm>
            <a:off x="3563888" y="51470"/>
            <a:ext cx="2190325" cy="1177235"/>
          </a:xfrm>
          <a:prstGeom prst="rect">
            <a:avLst/>
          </a:prstGeom>
          <a:ln>
            <a:solidFill>
              <a:schemeClr val="tx2"/>
            </a:solidFill>
          </a:ln>
        </p:spPr>
        <p:txBody>
          <a:bodyPr wrap="none" lIns="68571" tIns="34285" rIns="68571" bIns="34285">
            <a:spAutoFit/>
          </a:bodyPr>
          <a:lstStyle/>
          <a:p>
            <a:pPr algn="r"/>
            <a:r>
              <a:rPr lang="en-US" altLang="zh-CN" sz="7200" dirty="0" smtClean="0">
                <a:solidFill>
                  <a:srgbClr val="C00000"/>
                </a:solidFill>
                <a:latin typeface="Arial" panose="020B0604020202020204"/>
                <a:ea typeface="方正兰亭超细黑简体" panose="02000000000000000000" charset="-122"/>
                <a:cs typeface="+mn-ea"/>
                <a:sym typeface="Arial" panose="020B0604020202020204"/>
              </a:rPr>
              <a:t>2018</a:t>
            </a:r>
            <a:endParaRPr lang="en-US" altLang="zh-CN" sz="7200" dirty="0" smtClean="0">
              <a:solidFill>
                <a:srgbClr val="C00000"/>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3"/>
                                        </p:tgtEl>
                                        <p:attrNameLst>
                                          <p:attrName>ppt_y</p:attrName>
                                        </p:attrNameLst>
                                      </p:cBhvr>
                                      <p:tavLst>
                                        <p:tav tm="0">
                                          <p:val>
                                            <p:strVal val="#ppt_y"/>
                                          </p:val>
                                        </p:tav>
                                        <p:tav tm="100000">
                                          <p:val>
                                            <p:strVal val="#ppt_y"/>
                                          </p:val>
                                        </p:tav>
                                      </p:tavLst>
                                    </p:anim>
                                    <p:anim calcmode="lin" valueType="num">
                                      <p:cBhvr>
                                        <p:cTn id="21"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3"/>
                                        </p:tgtEl>
                                      </p:cBhvr>
                                    </p:animEffect>
                                  </p:childTnLst>
                                </p:cTn>
                              </p:par>
                            </p:childTnLst>
                          </p:cTn>
                        </p:par>
                        <p:par>
                          <p:cTn id="24" fill="hold">
                            <p:stCondLst>
                              <p:cond delay="3049"/>
                            </p:stCondLst>
                            <p:childTnLst>
                              <p:par>
                                <p:cTn id="25" presetID="53" presetClass="entr" presetSubtype="16" fill="hold" grpId="0" nodeType="afterEffect">
                                  <p:stCondLst>
                                    <p:cond delay="0"/>
                                  </p:stCondLst>
                                  <p:iterate type="lt">
                                    <p:tmPct val="7000"/>
                                  </p:iterate>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autoUpdateAnimBg="0"/>
      <p:bldP spid="44" grpId="0"/>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6" name="矩形 45"/>
            <p:cNvSpPr/>
            <p:nvPr/>
          </p:nvSpPr>
          <p:spPr>
            <a:xfrm>
              <a:off x="170694" y="261768"/>
              <a:ext cx="3936004" cy="611981"/>
            </a:xfrm>
            <a:prstGeom prst="rect">
              <a:avLst/>
            </a:prstGeom>
          </p:spPr>
          <p:style>
            <a:lnRef idx="2">
              <a:schemeClr val="accent1"/>
            </a:lnRef>
            <a:fillRef idx="1">
              <a:schemeClr val="lt1"/>
            </a:fillRef>
            <a:effectRef idx="0">
              <a:schemeClr val="accent1"/>
            </a:effectRef>
            <a:fontRef idx="minor">
              <a:schemeClr val="dk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Arial" panose="020B0604020202020204"/>
                  <a:ea typeface="方正兰亭超细黑简体" panose="02000000000000000000" charset="-122"/>
                  <a:cs typeface="+mn-ea"/>
                  <a:sym typeface="Arial" panose="020B0604020202020204"/>
                </a:rPr>
                <a:t>01</a:t>
              </a:r>
              <a:endParaRPr lang="zh-CN" altLang="en-US" sz="8000" dirty="0">
                <a:solidFill>
                  <a:schemeClr val="bg1">
                    <a:lumMod val="95000"/>
                  </a:schemeClr>
                </a:solidFill>
                <a:latin typeface="Arial" panose="020B0604020202020204"/>
                <a:ea typeface="方正兰亭超细黑简体" panose="02000000000000000000" charset="-122"/>
                <a:cs typeface="+mn-ea"/>
                <a:sym typeface="Arial" panose="020B0604020202020204"/>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年度工作内容概述</a:t>
            </a:r>
            <a:endParaRPr lang="en-GB" altLang="zh-CN" sz="36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0" name="TextBox 49"/>
          <p:cNvSpPr txBox="1"/>
          <p:nvPr/>
        </p:nvSpPr>
        <p:spPr>
          <a:xfrm>
            <a:off x="2977976" y="2698179"/>
            <a:ext cx="3075708" cy="315473"/>
          </a:xfrm>
          <a:prstGeom prst="rect">
            <a:avLst/>
          </a:prstGeom>
          <a:noFill/>
        </p:spPr>
        <p:txBody>
          <a:bodyPr wrap="square" lIns="68584" tIns="34291" rIns="68584" bIns="34291" rtlCol="0">
            <a:spAutoFit/>
          </a:bodyPr>
          <a:lstStyle/>
          <a:p>
            <a:pPr eaLnBrk="0" hangingPunct="0"/>
            <a:r>
              <a:rPr lang="zh-CN" altLang="en-US" sz="16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点击此处添加副标题文本内容</a:t>
            </a:r>
            <a:endParaRPr lang="zh-CN" altLang="en-US" sz="16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42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343984" y="2417357"/>
            <a:ext cx="2614124" cy="483288"/>
            <a:chOff x="7125311" y="3386950"/>
            <a:chExt cx="3485499" cy="644384"/>
          </a:xfrm>
        </p:grpSpPr>
        <p:sp>
          <p:nvSpPr>
            <p:cNvPr id="7"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8"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9" name="Group 10"/>
          <p:cNvGrpSpPr/>
          <p:nvPr/>
        </p:nvGrpSpPr>
        <p:grpSpPr>
          <a:xfrm>
            <a:off x="1159320" y="2417357"/>
            <a:ext cx="2620452" cy="483288"/>
            <a:chOff x="1545760" y="3386950"/>
            <a:chExt cx="3493936" cy="644384"/>
          </a:xfrm>
        </p:grpSpPr>
        <p:sp>
          <p:nvSpPr>
            <p:cNvPr id="10"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1"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12" name="Group 14"/>
          <p:cNvGrpSpPr/>
          <p:nvPr/>
        </p:nvGrpSpPr>
        <p:grpSpPr>
          <a:xfrm>
            <a:off x="5079491" y="1347614"/>
            <a:ext cx="2880085" cy="645054"/>
            <a:chOff x="6772654" y="2152648"/>
            <a:chExt cx="3840113" cy="860072"/>
          </a:xfrm>
        </p:grpSpPr>
        <p:sp>
          <p:nvSpPr>
            <p:cNvPr id="13"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4"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15" name="Group 18"/>
          <p:cNvGrpSpPr/>
          <p:nvPr/>
        </p:nvGrpSpPr>
        <p:grpSpPr>
          <a:xfrm>
            <a:off x="1159320" y="1347614"/>
            <a:ext cx="2890361" cy="645054"/>
            <a:chOff x="1545760" y="2152648"/>
            <a:chExt cx="3853814" cy="860072"/>
          </a:xfrm>
        </p:grpSpPr>
        <p:sp>
          <p:nvSpPr>
            <p:cNvPr id="16"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17"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18" name="Group 21"/>
          <p:cNvGrpSpPr/>
          <p:nvPr/>
        </p:nvGrpSpPr>
        <p:grpSpPr>
          <a:xfrm>
            <a:off x="5070045" y="3367676"/>
            <a:ext cx="2902381" cy="645054"/>
            <a:chOff x="6760059" y="4457519"/>
            <a:chExt cx="3869841" cy="860072"/>
          </a:xfrm>
        </p:grpSpPr>
        <p:sp>
          <p:nvSpPr>
            <p:cNvPr id="19"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0"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grpSp>
        <p:nvGrpSpPr>
          <p:cNvPr id="21" name="Group 24"/>
          <p:cNvGrpSpPr/>
          <p:nvPr/>
        </p:nvGrpSpPr>
        <p:grpSpPr>
          <a:xfrm>
            <a:off x="1159320" y="3367676"/>
            <a:ext cx="2890356" cy="645054"/>
            <a:chOff x="1545760" y="4457519"/>
            <a:chExt cx="3853808" cy="860072"/>
          </a:xfrm>
        </p:grpSpPr>
        <p:sp>
          <p:nvSpPr>
            <p:cNvPr id="22"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3"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p:spPr>
          <p:style>
            <a:lnRef idx="2">
              <a:schemeClr val="accent1"/>
            </a:lnRef>
            <a:fillRef idx="1">
              <a:schemeClr val="lt1"/>
            </a:fillRef>
            <a:effectRef idx="0">
              <a:schemeClr val="accent1"/>
            </a:effectRef>
            <a:fontRef idx="minor">
              <a:schemeClr val="dk1"/>
            </a:fontRef>
          </p:style>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grpSp>
      <p:sp>
        <p:nvSpPr>
          <p:cNvPr id="24" name="Shape 558"/>
          <p:cNvSpPr/>
          <p:nvPr/>
        </p:nvSpPr>
        <p:spPr>
          <a:xfrm>
            <a:off x="1159903"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5" name="Shape 562"/>
          <p:cNvSpPr/>
          <p:nvPr/>
        </p:nvSpPr>
        <p:spPr>
          <a:xfrm>
            <a:off x="1159903"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6" name="Shape 566"/>
          <p:cNvSpPr/>
          <p:nvPr/>
        </p:nvSpPr>
        <p:spPr>
          <a:xfrm>
            <a:off x="1159903"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7" name="Shape 568"/>
          <p:cNvSpPr/>
          <p:nvPr/>
        </p:nvSpPr>
        <p:spPr>
          <a:xfrm>
            <a:off x="7814476" y="1522242"/>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8" name="Shape 572"/>
          <p:cNvSpPr/>
          <p:nvPr/>
        </p:nvSpPr>
        <p:spPr>
          <a:xfrm>
            <a:off x="7814476" y="259339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29" name="Shape 576"/>
          <p:cNvSpPr/>
          <p:nvPr/>
        </p:nvSpPr>
        <p:spPr>
          <a:xfrm>
            <a:off x="7814476" y="3713745"/>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3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Text Placeholder 12"/>
          <p:cNvSpPr txBox="1"/>
          <p:nvPr/>
        </p:nvSpPr>
        <p:spPr>
          <a:xfrm>
            <a:off x="1500188" y="1483769"/>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2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4" name="Text Placeholder 12"/>
          <p:cNvSpPr txBox="1"/>
          <p:nvPr/>
        </p:nvSpPr>
        <p:spPr>
          <a:xfrm>
            <a:off x="1500188" y="2551180"/>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5" name="Text Placeholder 12"/>
          <p:cNvSpPr txBox="1"/>
          <p:nvPr/>
        </p:nvSpPr>
        <p:spPr>
          <a:xfrm>
            <a:off x="1500187" y="3661661"/>
            <a:ext cx="1959184" cy="287177"/>
          </a:xfrm>
          <a:prstGeom prst="rect">
            <a:avLst/>
          </a:prstGeom>
        </p:spPr>
        <p:txBody>
          <a:bodyPr lIns="0" rIns="0">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6" name="Text Placeholder 12"/>
          <p:cNvSpPr txBox="1"/>
          <p:nvPr/>
        </p:nvSpPr>
        <p:spPr>
          <a:xfrm>
            <a:off x="5660202" y="1483769"/>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7" name="Text Placeholder 12"/>
          <p:cNvSpPr txBox="1"/>
          <p:nvPr/>
        </p:nvSpPr>
        <p:spPr>
          <a:xfrm>
            <a:off x="5660202" y="2551180"/>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8" name="Text Placeholder 12"/>
          <p:cNvSpPr txBox="1"/>
          <p:nvPr/>
        </p:nvSpPr>
        <p:spPr>
          <a:xfrm>
            <a:off x="5660201" y="3661661"/>
            <a:ext cx="1959184" cy="287177"/>
          </a:xfrm>
          <a:prstGeom prst="rect">
            <a:avLst/>
          </a:prstGeom>
        </p:spPr>
        <p:txBody>
          <a:bodyPr lIns="0" rIns="0">
            <a:norm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点击输入标题内容</a:t>
            </a:r>
            <a:endParaRPr lang="en-GB" altLang="zh-CN"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9" name="Text Placeholder 12"/>
          <p:cNvSpPr txBox="1"/>
          <p:nvPr/>
        </p:nvSpPr>
        <p:spPr>
          <a:xfrm>
            <a:off x="1500186" y="196567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0" name="Text Placeholder 12"/>
          <p:cNvSpPr txBox="1"/>
          <p:nvPr/>
        </p:nvSpPr>
        <p:spPr>
          <a:xfrm>
            <a:off x="1500185" y="303844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的说明分项内容。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1" name="Text Placeholder 12"/>
          <p:cNvSpPr txBox="1"/>
          <p:nvPr/>
        </p:nvSpPr>
        <p:spPr>
          <a:xfrm>
            <a:off x="1500185" y="417600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的说明分项内容。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2" name="Text Placeholder 12"/>
          <p:cNvSpPr txBox="1"/>
          <p:nvPr/>
        </p:nvSpPr>
        <p:spPr>
          <a:xfrm>
            <a:off x="5940153" y="196880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的说明分项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3" name="Text Placeholder 12"/>
          <p:cNvSpPr txBox="1"/>
          <p:nvPr/>
        </p:nvSpPr>
        <p:spPr>
          <a:xfrm>
            <a:off x="5940152" y="3041576"/>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的说明分项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4" name="Text Placeholder 12"/>
          <p:cNvSpPr txBox="1"/>
          <p:nvPr/>
        </p:nvSpPr>
        <p:spPr>
          <a:xfrm>
            <a:off x="5940152" y="4179133"/>
            <a:ext cx="168241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文字简明扼要</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的说明分项</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内容</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nvGrpSpPr>
          <p:cNvPr id="52" name="组合 51"/>
          <p:cNvGrpSpPr/>
          <p:nvPr/>
        </p:nvGrpSpPr>
        <p:grpSpPr>
          <a:xfrm>
            <a:off x="3566899" y="1677917"/>
            <a:ext cx="1997947" cy="1997946"/>
            <a:chOff x="3566899" y="1605909"/>
            <a:chExt cx="1997947" cy="1997946"/>
          </a:xfrm>
        </p:grpSpPr>
        <p:sp>
          <p:nvSpPr>
            <p:cNvPr id="30"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algn="l">
                <a:spcBef>
                  <a:spcPts val="3375"/>
                </a:spcBef>
                <a:defRPr sz="2500">
                  <a:latin typeface="Aller Light"/>
                  <a:ea typeface="Aller Light"/>
                  <a:cs typeface="Aller Light"/>
                  <a:sym typeface="Aller Light"/>
                </a:defRPr>
              </a:pPr>
              <a:endParaRPr>
                <a:latin typeface="Arial" panose="020B0604020202020204"/>
                <a:ea typeface="方正兰亭超细黑简体" panose="02000000000000000000" charset="-122"/>
                <a:cs typeface="+mn-ea"/>
                <a:sym typeface="Arial" panose="020B0604020202020204"/>
              </a:endParaRPr>
            </a:p>
          </p:txBody>
        </p:sp>
        <p:sp>
          <p:nvSpPr>
            <p:cNvPr id="45" name="椭圆 44"/>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1"/>
                  </a:solidFill>
                  <a:latin typeface="Arial" panose="020B0604020202020204"/>
                  <a:ea typeface="方正兰亭超细黑简体" panose="02000000000000000000" charset="-122"/>
                  <a:cs typeface="+mn-ea"/>
                  <a:sym typeface="Arial" panose="020B0604020202020204"/>
                </a:rPr>
                <a:t>年度工作</a:t>
              </a:r>
              <a:endParaRPr lang="en-US" altLang="zh-CN" sz="2000" b="1" dirty="0" smtClean="0">
                <a:solidFill>
                  <a:schemeClr val="accent1"/>
                </a:solidFill>
                <a:latin typeface="Arial" panose="020B0604020202020204"/>
                <a:ea typeface="方正兰亭超细黑简体" panose="02000000000000000000" charset="-122"/>
                <a:cs typeface="+mn-ea"/>
                <a:sym typeface="Arial" panose="020B0604020202020204"/>
              </a:endParaRPr>
            </a:p>
            <a:p>
              <a:pPr algn="ctr"/>
              <a:r>
                <a:rPr lang="zh-CN" altLang="en-US" sz="2000" b="1" dirty="0" smtClean="0">
                  <a:solidFill>
                    <a:schemeClr val="accent1"/>
                  </a:solidFill>
                  <a:latin typeface="Arial" panose="020B0604020202020204"/>
                  <a:ea typeface="方正兰亭超细黑简体" panose="02000000000000000000" charset="-122"/>
                  <a:cs typeface="+mn-ea"/>
                  <a:sym typeface="Arial" panose="020B0604020202020204"/>
                </a:rPr>
                <a:t>内容概述</a:t>
              </a:r>
              <a:endParaRPr lang="zh-CN" altLang="en-US" sz="2000" b="1" dirty="0">
                <a:solidFill>
                  <a:schemeClr val="accent1"/>
                </a:solidFill>
                <a:latin typeface="Arial" panose="020B0604020202020204"/>
                <a:ea typeface="方正兰亭超细黑简体" panose="02000000000000000000" charset="-122"/>
                <a:cs typeface="+mn-ea"/>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50"/>
                            </p:stCondLst>
                            <p:childTnLst>
                              <p:par>
                                <p:cTn id="13" presetID="53" presetClass="entr" presetSubtype="16"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childTnLst>
                          </p:cTn>
                        </p:par>
                        <p:par>
                          <p:cTn id="18" fill="hold">
                            <p:stCondLst>
                              <p:cond delay="1350"/>
                            </p:stCondLst>
                            <p:childTnLst>
                              <p:par>
                                <p:cTn id="19" presetID="2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1850"/>
                            </p:stCondLst>
                            <p:childTnLst>
                              <p:par>
                                <p:cTn id="23" presetID="10" presetClass="entr" presetSubtype="0" fill="hold" grpId="0" nodeType="after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fade">
                                      <p:cBhvr>
                                        <p:cTn id="25" dur="500"/>
                                        <p:tgtEl>
                                          <p:spTgt spid="3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350"/>
                            </p:stCondLst>
                            <p:childTnLst>
                              <p:par>
                                <p:cTn id="30" presetID="10" presetClass="entr" presetSubtype="0" fill="hold" grpId="0" nodeType="after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fade">
                                      <p:cBhvr>
                                        <p:cTn id="32" dur="500"/>
                                        <p:tgtEl>
                                          <p:spTgt spid="39">
                                            <p:txEl>
                                              <p:pRg st="0" end="0"/>
                                            </p:txEl>
                                          </p:spTgt>
                                        </p:tgtEl>
                                      </p:cBhvr>
                                    </p:animEffect>
                                  </p:childTnLst>
                                </p:cTn>
                              </p:par>
                            </p:childTnLst>
                          </p:cTn>
                        </p:par>
                        <p:par>
                          <p:cTn id="33" fill="hold">
                            <p:stCondLst>
                              <p:cond delay="2850"/>
                            </p:stCondLst>
                            <p:childTnLst>
                              <p:par>
                                <p:cTn id="34" presetID="22" presetClass="entr" presetSubtype="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500"/>
                                        <p:tgtEl>
                                          <p:spTgt spid="9"/>
                                        </p:tgtEl>
                                      </p:cBhvr>
                                    </p:animEffect>
                                  </p:childTnLst>
                                </p:cTn>
                              </p:par>
                            </p:childTnLst>
                          </p:cTn>
                        </p:par>
                        <p:par>
                          <p:cTn id="37" fill="hold">
                            <p:stCondLst>
                              <p:cond delay="3350"/>
                            </p:stCondLst>
                            <p:childTnLst>
                              <p:par>
                                <p:cTn id="38" presetID="10" presetClass="entr" presetSubtype="0" fill="hold" grpId="0" nodeType="afterEffect">
                                  <p:stCondLst>
                                    <p:cond delay="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fade">
                                      <p:cBhvr>
                                        <p:cTn id="40" dur="500"/>
                                        <p:tgtEl>
                                          <p:spTgt spid="3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385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4350"/>
                            </p:stCondLst>
                            <p:childTnLst>
                              <p:par>
                                <p:cTn id="49" presetID="2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500"/>
                                        <p:tgtEl>
                                          <p:spTgt spid="21"/>
                                        </p:tgtEl>
                                      </p:cBhvr>
                                    </p:animEffect>
                                  </p:childTnLst>
                                </p:cTn>
                              </p:par>
                            </p:childTnLst>
                          </p:cTn>
                        </p:par>
                        <p:par>
                          <p:cTn id="52" fill="hold">
                            <p:stCondLst>
                              <p:cond delay="4850"/>
                            </p:stCondLst>
                            <p:childTnLst>
                              <p:par>
                                <p:cTn id="53" presetID="10" presetClass="entr" presetSubtype="0" fill="hold" grpId="0" nodeType="afterEffect">
                                  <p:stCondLst>
                                    <p:cond delay="0"/>
                                  </p:stCondLst>
                                  <p:childTnLst>
                                    <p:set>
                                      <p:cBhvr>
                                        <p:cTn id="54" dur="1" fill="hold">
                                          <p:stCondLst>
                                            <p:cond delay="0"/>
                                          </p:stCondLst>
                                        </p:cTn>
                                        <p:tgtEl>
                                          <p:spTgt spid="35">
                                            <p:txEl>
                                              <p:pRg st="0" end="0"/>
                                            </p:txEl>
                                          </p:spTgt>
                                        </p:tgtEl>
                                        <p:attrNameLst>
                                          <p:attrName>style.visibility</p:attrName>
                                        </p:attrNameLst>
                                      </p:cBhvr>
                                      <p:to>
                                        <p:strVal val="visible"/>
                                      </p:to>
                                    </p:set>
                                    <p:animEffect transition="in" filter="fade">
                                      <p:cBhvr>
                                        <p:cTn id="55" dur="500"/>
                                        <p:tgtEl>
                                          <p:spTgt spid="3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par>
                          <p:cTn id="59" fill="hold">
                            <p:stCondLst>
                              <p:cond delay="5350"/>
                            </p:stCondLst>
                            <p:childTnLst>
                              <p:par>
                                <p:cTn id="60" presetID="10" presetClass="entr" presetSubtype="0" fill="hold" grpId="0" nodeType="afterEffect">
                                  <p:stCondLst>
                                    <p:cond delay="0"/>
                                  </p:stCondLst>
                                  <p:childTnLst>
                                    <p:set>
                                      <p:cBhvr>
                                        <p:cTn id="61" dur="1" fill="hold">
                                          <p:stCondLst>
                                            <p:cond delay="0"/>
                                          </p:stCondLst>
                                        </p:cTn>
                                        <p:tgtEl>
                                          <p:spTgt spid="41">
                                            <p:txEl>
                                              <p:pRg st="0" end="0"/>
                                            </p:txEl>
                                          </p:spTgt>
                                        </p:tgtEl>
                                        <p:attrNameLst>
                                          <p:attrName>style.visibility</p:attrName>
                                        </p:attrNameLst>
                                      </p:cBhvr>
                                      <p:to>
                                        <p:strVal val="visible"/>
                                      </p:to>
                                    </p:set>
                                    <p:animEffect transition="in" filter="fade">
                                      <p:cBhvr>
                                        <p:cTn id="62" dur="500"/>
                                        <p:tgtEl>
                                          <p:spTgt spid="41">
                                            <p:txEl>
                                              <p:pRg st="0" end="0"/>
                                            </p:txEl>
                                          </p:spTgt>
                                        </p:tgtEl>
                                      </p:cBhvr>
                                    </p:animEffect>
                                  </p:childTnLst>
                                </p:cTn>
                              </p:par>
                            </p:childTnLst>
                          </p:cTn>
                        </p:par>
                        <p:par>
                          <p:cTn id="63" fill="hold">
                            <p:stCondLst>
                              <p:cond delay="5850"/>
                            </p:stCondLst>
                            <p:childTnLst>
                              <p:par>
                                <p:cTn id="64" presetID="22" presetClass="entr" presetSubtype="8"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par>
                          <p:cTn id="67" fill="hold">
                            <p:stCondLst>
                              <p:cond delay="6350"/>
                            </p:stCondLst>
                            <p:childTnLst>
                              <p:par>
                                <p:cTn id="68" presetID="10" presetClass="entr" presetSubtype="0" fill="hold" grpId="0" nodeType="afterEffect">
                                  <p:stCondLst>
                                    <p:cond delay="0"/>
                                  </p:stCondLst>
                                  <p:childTnLst>
                                    <p:set>
                                      <p:cBhvr>
                                        <p:cTn id="69" dur="1" fill="hold">
                                          <p:stCondLst>
                                            <p:cond delay="0"/>
                                          </p:stCondLst>
                                        </p:cTn>
                                        <p:tgtEl>
                                          <p:spTgt spid="36">
                                            <p:txEl>
                                              <p:pRg st="0" end="0"/>
                                            </p:txEl>
                                          </p:spTgt>
                                        </p:tgtEl>
                                        <p:attrNameLst>
                                          <p:attrName>style.visibility</p:attrName>
                                        </p:attrNameLst>
                                      </p:cBhvr>
                                      <p:to>
                                        <p:strVal val="visible"/>
                                      </p:to>
                                    </p:set>
                                    <p:animEffect transition="in" filter="fade">
                                      <p:cBhvr>
                                        <p:cTn id="70" dur="500"/>
                                        <p:tgtEl>
                                          <p:spTgt spid="36">
                                            <p:txEl>
                                              <p:pRg st="0" end="0"/>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6850"/>
                            </p:stCondLst>
                            <p:childTnLst>
                              <p:par>
                                <p:cTn id="75" presetID="10" presetClass="entr" presetSubtype="0" fill="hold" grpId="0" nodeType="after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500"/>
                                        <p:tgtEl>
                                          <p:spTgt spid="42">
                                            <p:txEl>
                                              <p:pRg st="0" end="0"/>
                                            </p:txEl>
                                          </p:spTgt>
                                        </p:tgtEl>
                                      </p:cBhvr>
                                    </p:animEffect>
                                  </p:childTnLst>
                                </p:cTn>
                              </p:par>
                            </p:childTnLst>
                          </p:cTn>
                        </p:par>
                        <p:par>
                          <p:cTn id="78" fill="hold">
                            <p:stCondLst>
                              <p:cond delay="7350"/>
                            </p:stCondLst>
                            <p:childTnLst>
                              <p:par>
                                <p:cTn id="79" presetID="22" presetClass="entr" presetSubtype="8"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par>
                          <p:cTn id="82" fill="hold">
                            <p:stCondLst>
                              <p:cond delay="7850"/>
                            </p:stCondLst>
                            <p:childTnLst>
                              <p:par>
                                <p:cTn id="83" presetID="10" presetClass="entr" presetSubtype="0" fill="hold" grpId="0" nodeType="afterEffect">
                                  <p:stCondLst>
                                    <p:cond delay="0"/>
                                  </p:stCondLst>
                                  <p:childTnLst>
                                    <p:set>
                                      <p:cBhvr>
                                        <p:cTn id="84" dur="1" fill="hold">
                                          <p:stCondLst>
                                            <p:cond delay="0"/>
                                          </p:stCondLst>
                                        </p:cTn>
                                        <p:tgtEl>
                                          <p:spTgt spid="37">
                                            <p:txEl>
                                              <p:pRg st="0" end="0"/>
                                            </p:txEl>
                                          </p:spTgt>
                                        </p:tgtEl>
                                        <p:attrNameLst>
                                          <p:attrName>style.visibility</p:attrName>
                                        </p:attrNameLst>
                                      </p:cBhvr>
                                      <p:to>
                                        <p:strVal val="visible"/>
                                      </p:to>
                                    </p:set>
                                    <p:animEffect transition="in" filter="fade">
                                      <p:cBhvr>
                                        <p:cTn id="85" dur="500"/>
                                        <p:tgtEl>
                                          <p:spTgt spid="37">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par>
                          <p:cTn id="89" fill="hold">
                            <p:stCondLst>
                              <p:cond delay="8350"/>
                            </p:stCondLst>
                            <p:childTnLst>
                              <p:par>
                                <p:cTn id="90" presetID="10" presetClass="entr" presetSubtype="0"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fade">
                                      <p:cBhvr>
                                        <p:cTn id="92" dur="500"/>
                                        <p:tgtEl>
                                          <p:spTgt spid="43">
                                            <p:txEl>
                                              <p:pRg st="0" end="0"/>
                                            </p:txEl>
                                          </p:spTgt>
                                        </p:tgtEl>
                                      </p:cBhvr>
                                    </p:animEffect>
                                  </p:childTnLst>
                                </p:cTn>
                              </p:par>
                            </p:childTnLst>
                          </p:cTn>
                        </p:par>
                        <p:par>
                          <p:cTn id="93" fill="hold">
                            <p:stCondLst>
                              <p:cond delay="8850"/>
                            </p:stCondLst>
                            <p:childTnLst>
                              <p:par>
                                <p:cTn id="94" presetID="22" presetClass="entr" presetSubtype="8"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par>
                          <p:cTn id="97" fill="hold">
                            <p:stCondLst>
                              <p:cond delay="9350"/>
                            </p:stCondLst>
                            <p:childTnLst>
                              <p:par>
                                <p:cTn id="98" presetID="10" presetClass="entr" presetSubtype="0" fill="hold" grpId="0" nodeType="afterEffect">
                                  <p:stCondLst>
                                    <p:cond delay="0"/>
                                  </p:stCondLst>
                                  <p:childTnLst>
                                    <p:set>
                                      <p:cBhvr>
                                        <p:cTn id="99" dur="1" fill="hold">
                                          <p:stCondLst>
                                            <p:cond delay="0"/>
                                          </p:stCondLst>
                                        </p:cTn>
                                        <p:tgtEl>
                                          <p:spTgt spid="38">
                                            <p:txEl>
                                              <p:pRg st="0" end="0"/>
                                            </p:txEl>
                                          </p:spTgt>
                                        </p:tgtEl>
                                        <p:attrNameLst>
                                          <p:attrName>style.visibility</p:attrName>
                                        </p:attrNameLst>
                                      </p:cBhvr>
                                      <p:to>
                                        <p:strVal val="visible"/>
                                      </p:to>
                                    </p:set>
                                    <p:animEffect transition="in" filter="fade">
                                      <p:cBhvr>
                                        <p:cTn id="100" dur="500"/>
                                        <p:tgtEl>
                                          <p:spTgt spid="38">
                                            <p:txEl>
                                              <p:pRg st="0" end="0"/>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childTnLst>
                          </p:cTn>
                        </p:par>
                        <p:par>
                          <p:cTn id="104" fill="hold">
                            <p:stCondLst>
                              <p:cond delay="9850"/>
                            </p:stCondLst>
                            <p:childTnLst>
                              <p:par>
                                <p:cTn id="105" presetID="10" presetClass="entr" presetSubtype="0" fill="hold" grpId="0" nodeType="afterEffect">
                                  <p:stCondLst>
                                    <p:cond delay="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fade">
                                      <p:cBhvr>
                                        <p:cTn id="10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p:nvPr userDrawn="1"/>
        </p:nvSpPr>
        <p:spPr bwMode="auto">
          <a:xfrm>
            <a:off x="7276948" y="2441024"/>
            <a:ext cx="374764" cy="779979"/>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6" name="Freeform 8"/>
          <p:cNvSpPr/>
          <p:nvPr userDrawn="1"/>
        </p:nvSpPr>
        <p:spPr bwMode="auto">
          <a:xfrm>
            <a:off x="6128563"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8" name="Freeform 10"/>
          <p:cNvSpPr/>
          <p:nvPr userDrawn="1"/>
        </p:nvSpPr>
        <p:spPr bwMode="auto">
          <a:xfrm>
            <a:off x="4981516" y="2441024"/>
            <a:ext cx="376103" cy="1016144"/>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0" name="Freeform 12"/>
          <p:cNvSpPr/>
          <p:nvPr userDrawn="1"/>
        </p:nvSpPr>
        <p:spPr bwMode="auto">
          <a:xfrm>
            <a:off x="3834469"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2" name="Freeform 14"/>
          <p:cNvSpPr/>
          <p:nvPr userDrawn="1"/>
        </p:nvSpPr>
        <p:spPr bwMode="auto">
          <a:xfrm>
            <a:off x="2687422"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4" name="Freeform 16"/>
          <p:cNvSpPr/>
          <p:nvPr userDrawn="1"/>
        </p:nvSpPr>
        <p:spPr bwMode="auto">
          <a:xfrm>
            <a:off x="1540375" y="2441024"/>
            <a:ext cx="374764" cy="1016144"/>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noFill/>
          <a:ln w="9525">
            <a:solidFill>
              <a:srgbClr val="000000"/>
            </a:solidFill>
            <a:round/>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5" name="Freeform 17"/>
          <p:cNvSpPr/>
          <p:nvPr userDrawn="1"/>
        </p:nvSpPr>
        <p:spPr bwMode="auto">
          <a:xfrm>
            <a:off x="7651713" y="2572227"/>
            <a:ext cx="825820" cy="768216"/>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accent1"/>
          </a:solidFill>
          <a:ln>
            <a:noFill/>
          </a:ln>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grpSp>
        <p:nvGrpSpPr>
          <p:cNvPr id="36" name="组合 35"/>
          <p:cNvGrpSpPr/>
          <p:nvPr/>
        </p:nvGrpSpPr>
        <p:grpSpPr>
          <a:xfrm>
            <a:off x="683568" y="2441024"/>
            <a:ext cx="959665" cy="1012525"/>
            <a:chOff x="882491" y="2261909"/>
            <a:chExt cx="959665" cy="1012525"/>
          </a:xfrm>
        </p:grpSpPr>
        <p:sp>
          <p:nvSpPr>
            <p:cNvPr id="13" name="Freeform 15"/>
            <p:cNvSpPr/>
            <p:nvPr userDrawn="1"/>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6" name="Text Placeholder 59"/>
            <p:cNvSpPr txBox="1"/>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latin typeface="Arial" panose="020B0604020202020204"/>
                  <a:ea typeface="方正兰亭超细黑简体" panose="02000000000000000000" charset="-122"/>
                  <a:cs typeface="+mn-ea"/>
                  <a:sym typeface="Arial" panose="020B0604020202020204"/>
                </a:rPr>
                <a:t>2015</a:t>
              </a:r>
              <a:endParaRPr lang="en-US" dirty="0">
                <a:latin typeface="Arial" panose="020B0604020202020204"/>
                <a:ea typeface="方正兰亭超细黑简体" panose="02000000000000000000" charset="-122"/>
                <a:cs typeface="+mn-ea"/>
                <a:sym typeface="Arial" panose="020B0604020202020204"/>
              </a:endParaRPr>
            </a:p>
          </p:txBody>
        </p:sp>
      </p:grpSp>
      <p:grpSp>
        <p:nvGrpSpPr>
          <p:cNvPr id="37" name="组合 36"/>
          <p:cNvGrpSpPr/>
          <p:nvPr/>
        </p:nvGrpSpPr>
        <p:grpSpPr>
          <a:xfrm>
            <a:off x="1830615" y="2441024"/>
            <a:ext cx="959665" cy="1016144"/>
            <a:chOff x="2029538" y="2261909"/>
            <a:chExt cx="959665" cy="1016144"/>
          </a:xfrm>
        </p:grpSpPr>
        <p:sp>
          <p:nvSpPr>
            <p:cNvPr id="11" name="Rectangle 13"/>
            <p:cNvSpPr>
              <a:spLocks noChangeArrowheads="1"/>
            </p:cNvSpPr>
            <p:nvPr userDrawn="1"/>
          </p:nvSpPr>
          <p:spPr bwMode="auto">
            <a:xfrm>
              <a:off x="2114063"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7" name="Text Placeholder 59"/>
            <p:cNvSpPr txBox="1"/>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Arial" panose="020B0604020202020204"/>
                  <a:ea typeface="方正兰亭超细黑简体" panose="02000000000000000000" charset="-122"/>
                  <a:cs typeface="+mn-ea"/>
                  <a:sym typeface="Arial" panose="020B0604020202020204"/>
                </a:rPr>
                <a:t>2016</a:t>
              </a:r>
              <a:endParaRPr lang="en-US" dirty="0">
                <a:latin typeface="Arial" panose="020B0604020202020204"/>
                <a:ea typeface="方正兰亭超细黑简体" panose="02000000000000000000" charset="-122"/>
                <a:cs typeface="+mn-ea"/>
                <a:sym typeface="Arial" panose="020B0604020202020204"/>
              </a:endParaRPr>
            </a:p>
          </p:txBody>
        </p:sp>
      </p:grpSp>
      <p:grpSp>
        <p:nvGrpSpPr>
          <p:cNvPr id="38" name="组合 37"/>
          <p:cNvGrpSpPr/>
          <p:nvPr/>
        </p:nvGrpSpPr>
        <p:grpSpPr>
          <a:xfrm>
            <a:off x="2977662" y="2441024"/>
            <a:ext cx="959665" cy="1016144"/>
            <a:chOff x="3176585" y="2261909"/>
            <a:chExt cx="959665" cy="1016144"/>
          </a:xfrm>
        </p:grpSpPr>
        <p:sp>
          <p:nvSpPr>
            <p:cNvPr id="9" name="Rectangle 11"/>
            <p:cNvSpPr>
              <a:spLocks noChangeArrowheads="1"/>
            </p:cNvSpPr>
            <p:nvPr userDrawn="1"/>
          </p:nvSpPr>
          <p:spPr bwMode="auto">
            <a:xfrm>
              <a:off x="3261110"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8" name="Text Placeholder 59"/>
            <p:cNvSpPr txBox="1"/>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latin typeface="Arial" panose="020B0604020202020204"/>
                  <a:ea typeface="方正兰亭超细黑简体" panose="02000000000000000000" charset="-122"/>
                  <a:cs typeface="+mn-ea"/>
                  <a:sym typeface="Arial" panose="020B0604020202020204"/>
                </a:rPr>
                <a:t>2017</a:t>
              </a:r>
              <a:endParaRPr lang="en-US" dirty="0">
                <a:latin typeface="Arial" panose="020B0604020202020204"/>
                <a:ea typeface="方正兰亭超细黑简体" panose="02000000000000000000" charset="-122"/>
                <a:cs typeface="+mn-ea"/>
                <a:sym typeface="Arial" panose="020B0604020202020204"/>
              </a:endParaRPr>
            </a:p>
          </p:txBody>
        </p:sp>
      </p:grpSp>
      <p:grpSp>
        <p:nvGrpSpPr>
          <p:cNvPr id="39" name="组合 38"/>
          <p:cNvGrpSpPr/>
          <p:nvPr/>
        </p:nvGrpSpPr>
        <p:grpSpPr>
          <a:xfrm>
            <a:off x="4124709" y="2441024"/>
            <a:ext cx="959665" cy="1016144"/>
            <a:chOff x="4323632" y="2261909"/>
            <a:chExt cx="959665" cy="1016144"/>
          </a:xfrm>
        </p:grpSpPr>
        <p:sp>
          <p:nvSpPr>
            <p:cNvPr id="7" name="Rectangle 9"/>
            <p:cNvSpPr>
              <a:spLocks noChangeArrowheads="1"/>
            </p:cNvSpPr>
            <p:nvPr userDrawn="1"/>
          </p:nvSpPr>
          <p:spPr bwMode="auto">
            <a:xfrm>
              <a:off x="4408157"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19" name="Text Placeholder 59"/>
            <p:cNvSpPr txBox="1"/>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solidFill>
                    <a:schemeClr val="bg1"/>
                  </a:solidFill>
                  <a:latin typeface="Arial" panose="020B0604020202020204"/>
                  <a:ea typeface="方正兰亭超细黑简体" panose="02000000000000000000" charset="-122"/>
                  <a:cs typeface="+mn-ea"/>
                  <a:sym typeface="Arial" panose="020B0604020202020204"/>
                </a:rPr>
                <a:t>2018</a:t>
              </a:r>
              <a:endParaRPr lang="en-US"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40" name="组合 39"/>
          <p:cNvGrpSpPr/>
          <p:nvPr/>
        </p:nvGrpSpPr>
        <p:grpSpPr>
          <a:xfrm>
            <a:off x="5269234" y="2441024"/>
            <a:ext cx="959665" cy="1016144"/>
            <a:chOff x="5468157" y="2261909"/>
            <a:chExt cx="959665" cy="1016144"/>
          </a:xfrm>
        </p:grpSpPr>
        <p:sp>
          <p:nvSpPr>
            <p:cNvPr id="5" name="Rectangle 7"/>
            <p:cNvSpPr>
              <a:spLocks noChangeArrowheads="1"/>
            </p:cNvSpPr>
            <p:nvPr userDrawn="1"/>
          </p:nvSpPr>
          <p:spPr bwMode="auto">
            <a:xfrm>
              <a:off x="5556542" y="2261909"/>
              <a:ext cx="770944"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20" name="Text Placeholder 59"/>
            <p:cNvSpPr txBox="1"/>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Arial" panose="020B0604020202020204"/>
                  <a:ea typeface="方正兰亭超细黑简体" panose="02000000000000000000" charset="-122"/>
                  <a:cs typeface="+mn-ea"/>
                  <a:sym typeface="Arial" panose="020B0604020202020204"/>
                </a:rPr>
                <a:t>2019</a:t>
              </a:r>
              <a:endParaRPr lang="en-US" dirty="0">
                <a:latin typeface="Arial" panose="020B0604020202020204"/>
                <a:ea typeface="方正兰亭超细黑简体" panose="02000000000000000000" charset="-122"/>
                <a:cs typeface="+mn-ea"/>
                <a:sym typeface="Arial" panose="020B0604020202020204"/>
              </a:endParaRPr>
            </a:p>
          </p:txBody>
        </p:sp>
      </p:grpSp>
      <p:grpSp>
        <p:nvGrpSpPr>
          <p:cNvPr id="41" name="组合 40"/>
          <p:cNvGrpSpPr/>
          <p:nvPr/>
        </p:nvGrpSpPr>
        <p:grpSpPr>
          <a:xfrm>
            <a:off x="6420141" y="2441024"/>
            <a:ext cx="959665" cy="1016144"/>
            <a:chOff x="6619064" y="2261909"/>
            <a:chExt cx="959665" cy="1016144"/>
          </a:xfrm>
        </p:grpSpPr>
        <p:sp>
          <p:nvSpPr>
            <p:cNvPr id="4" name="Rectangle 6"/>
            <p:cNvSpPr>
              <a:spLocks noChangeArrowheads="1"/>
            </p:cNvSpPr>
            <p:nvPr userDrawn="1"/>
          </p:nvSpPr>
          <p:spPr bwMode="auto">
            <a:xfrm>
              <a:off x="6703589" y="2261909"/>
              <a:ext cx="772282" cy="1016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Arial" panose="020B0604020202020204"/>
                <a:ea typeface="方正兰亭超细黑简体" panose="02000000000000000000" charset="-122"/>
                <a:cs typeface="+mn-ea"/>
                <a:sym typeface="Arial" panose="020B0604020202020204"/>
              </a:endParaRPr>
            </a:p>
          </p:txBody>
        </p:sp>
        <p:sp>
          <p:nvSpPr>
            <p:cNvPr id="21" name="Text Placeholder 59"/>
            <p:cNvSpPr txBox="1"/>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mtClean="0">
                  <a:latin typeface="Arial" panose="020B0604020202020204"/>
                  <a:ea typeface="方正兰亭超细黑简体" panose="02000000000000000000" charset="-122"/>
                  <a:cs typeface="+mn-ea"/>
                  <a:sym typeface="Arial" panose="020B0604020202020204"/>
                </a:rPr>
                <a:t>2020</a:t>
              </a:r>
              <a:endParaRPr lang="en-US" dirty="0">
                <a:latin typeface="Arial" panose="020B0604020202020204"/>
                <a:ea typeface="方正兰亭超细黑简体" panose="02000000000000000000" charset="-122"/>
                <a:cs typeface="+mn-ea"/>
                <a:sym typeface="Arial" panose="020B0604020202020204"/>
              </a:endParaRPr>
            </a:p>
          </p:txBody>
        </p:sp>
      </p:grpSp>
      <p:sp>
        <p:nvSpPr>
          <p:cNvPr id="22" name="Text Placeholder 59"/>
          <p:cNvSpPr txBox="1"/>
          <p:nvPr/>
        </p:nvSpPr>
        <p:spPr>
          <a:xfrm>
            <a:off x="1915139"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cxnSp>
        <p:nvCxnSpPr>
          <p:cNvPr id="23" name="Straight Connector 54"/>
          <p:cNvCxnSpPr/>
          <p:nvPr/>
        </p:nvCxnSpPr>
        <p:spPr>
          <a:xfrm>
            <a:off x="1915140"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9"/>
          <p:cNvSpPr txBox="1"/>
          <p:nvPr/>
        </p:nvSpPr>
        <p:spPr>
          <a:xfrm>
            <a:off x="4208665"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cxnSp>
        <p:nvCxnSpPr>
          <p:cNvPr id="25" name="Straight Connector 56"/>
          <p:cNvCxnSpPr/>
          <p:nvPr/>
        </p:nvCxnSpPr>
        <p:spPr>
          <a:xfrm>
            <a:off x="4208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59"/>
          <p:cNvSpPr txBox="1"/>
          <p:nvPr/>
        </p:nvSpPr>
        <p:spPr>
          <a:xfrm>
            <a:off x="6504665" y="370797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cxnSp>
        <p:nvCxnSpPr>
          <p:cNvPr id="27" name="Straight Connector 58"/>
          <p:cNvCxnSpPr/>
          <p:nvPr/>
        </p:nvCxnSpPr>
        <p:spPr>
          <a:xfrm>
            <a:off x="6504666" y="34518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59"/>
          <p:cNvSpPr txBox="1"/>
          <p:nvPr/>
        </p:nvSpPr>
        <p:spPr>
          <a:xfrm>
            <a:off x="768092"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sp>
        <p:nvSpPr>
          <p:cNvPr id="29" name="Text Placeholder 59"/>
          <p:cNvSpPr txBox="1"/>
          <p:nvPr/>
        </p:nvSpPr>
        <p:spPr>
          <a:xfrm>
            <a:off x="3061618"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详写内容</a:t>
            </a:r>
            <a:r>
              <a:rPr lang="en-US" altLang="zh-CN"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sp>
        <p:nvSpPr>
          <p:cNvPr id="30" name="Text Placeholder 59"/>
          <p:cNvSpPr txBox="1"/>
          <p:nvPr/>
        </p:nvSpPr>
        <p:spPr>
          <a:xfrm>
            <a:off x="5357618" y="1275606"/>
            <a:ext cx="1919329" cy="936104"/>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200" b="1" dirty="0">
                <a:solidFill>
                  <a:schemeClr val="accent1"/>
                </a:solidFill>
                <a:latin typeface="Arial" panose="020B0604020202020204"/>
                <a:ea typeface="方正兰亭超细黑简体" panose="02000000000000000000" charset="-122"/>
                <a:cs typeface="+mn-ea"/>
                <a:sym typeface="Arial" panose="020B0604020202020204"/>
              </a:rPr>
              <a:t>添加标题内容</a:t>
            </a:r>
            <a:endParaRPr lang="zh-CN" altLang="en-US" sz="1200" b="1" dirty="0">
              <a:solidFill>
                <a:schemeClr val="accent1"/>
              </a:solidFill>
              <a:latin typeface="Arial" panose="020B0604020202020204"/>
              <a:ea typeface="方正兰亭超细黑简体" panose="02000000000000000000" charset="-122"/>
              <a:cs typeface="+mn-ea"/>
              <a:sym typeface="Arial" panose="020B0604020202020204"/>
            </a:endParaRPr>
          </a:p>
          <a:p>
            <a:r>
              <a:rPr lang="zh-CN" altLang="en-US" sz="10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详</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endParaRPr lang="en-US" sz="1000" dirty="0">
              <a:latin typeface="Arial" panose="020B0604020202020204"/>
              <a:ea typeface="方正兰亭超细黑简体" panose="02000000000000000000" charset="-122"/>
              <a:cs typeface="+mn-ea"/>
              <a:sym typeface="Arial" panose="020B0604020202020204"/>
            </a:endParaRPr>
          </a:p>
        </p:txBody>
      </p:sp>
      <p:cxnSp>
        <p:nvCxnSpPr>
          <p:cNvPr id="31" name="Straight Connector 62"/>
          <p:cNvCxnSpPr/>
          <p:nvPr/>
        </p:nvCxnSpPr>
        <p:spPr>
          <a:xfrm>
            <a:off x="7760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3069201"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4"/>
          <p:cNvCxnSpPr/>
          <p:nvPr/>
        </p:nvCxnSpPr>
        <p:spPr>
          <a:xfrm>
            <a:off x="5360925" y="1347614"/>
            <a:ext cx="0" cy="10992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50"/>
                            </p:stCondLst>
                            <p:childTnLst>
                              <p:par>
                                <p:cTn id="13" presetID="22" presetClass="entr" presetSubtype="4"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300"/>
                                        <p:tgtEl>
                                          <p:spTgt spid="36"/>
                                        </p:tgtEl>
                                      </p:cBhvr>
                                    </p:animEffect>
                                  </p:childTnLst>
                                </p:cTn>
                              </p:par>
                            </p:childTnLst>
                          </p:cTn>
                        </p:par>
                        <p:par>
                          <p:cTn id="16" fill="hold">
                            <p:stCondLst>
                              <p:cond delay="135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300"/>
                                        <p:tgtEl>
                                          <p:spTgt spid="14"/>
                                        </p:tgtEl>
                                      </p:cBhvr>
                                    </p:animEffect>
                                  </p:childTnLst>
                                </p:cTn>
                              </p:par>
                            </p:childTnLst>
                          </p:cTn>
                        </p:par>
                        <p:par>
                          <p:cTn id="20" fill="hold">
                            <p:stCondLst>
                              <p:cond delay="1850"/>
                            </p:stCondLst>
                            <p:childTnLst>
                              <p:par>
                                <p:cTn id="21" presetID="22" presetClass="entr" presetSubtype="4"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300"/>
                                        <p:tgtEl>
                                          <p:spTgt spid="37"/>
                                        </p:tgtEl>
                                      </p:cBhvr>
                                    </p:animEffect>
                                  </p:childTnLst>
                                </p:cTn>
                              </p:par>
                            </p:childTnLst>
                          </p:cTn>
                        </p:par>
                        <p:par>
                          <p:cTn id="24" fill="hold">
                            <p:stCondLst>
                              <p:cond delay="23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300"/>
                                        <p:tgtEl>
                                          <p:spTgt spid="12"/>
                                        </p:tgtEl>
                                      </p:cBhvr>
                                    </p:animEffect>
                                  </p:childTnLst>
                                </p:cTn>
                              </p:par>
                            </p:childTnLst>
                          </p:cTn>
                        </p:par>
                        <p:par>
                          <p:cTn id="28" fill="hold">
                            <p:stCondLst>
                              <p:cond delay="2850"/>
                            </p:stCondLst>
                            <p:childTnLst>
                              <p:par>
                                <p:cTn id="29" presetID="22" presetClass="entr" presetSubtype="4"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300"/>
                                        <p:tgtEl>
                                          <p:spTgt spid="38"/>
                                        </p:tgtEl>
                                      </p:cBhvr>
                                    </p:animEffect>
                                  </p:childTnLst>
                                </p:cTn>
                              </p:par>
                            </p:childTnLst>
                          </p:cTn>
                        </p:par>
                        <p:par>
                          <p:cTn id="32" fill="hold">
                            <p:stCondLst>
                              <p:cond delay="335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300"/>
                                        <p:tgtEl>
                                          <p:spTgt spid="10"/>
                                        </p:tgtEl>
                                      </p:cBhvr>
                                    </p:animEffect>
                                  </p:childTnLst>
                                </p:cTn>
                              </p:par>
                            </p:childTnLst>
                          </p:cTn>
                        </p:par>
                        <p:par>
                          <p:cTn id="36" fill="hold">
                            <p:stCondLst>
                              <p:cond delay="3850"/>
                            </p:stCondLst>
                            <p:childTnLst>
                              <p:par>
                                <p:cTn id="37" presetID="22" presetClass="entr" presetSubtype="4"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300"/>
                                        <p:tgtEl>
                                          <p:spTgt spid="39"/>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300"/>
                                        <p:tgtEl>
                                          <p:spTgt spid="8"/>
                                        </p:tgtEl>
                                      </p:cBhvr>
                                    </p:animEffect>
                                  </p:childTnLst>
                                </p:cTn>
                              </p:par>
                            </p:childTnLst>
                          </p:cTn>
                        </p:par>
                        <p:par>
                          <p:cTn id="44" fill="hold">
                            <p:stCondLst>
                              <p:cond delay="4850"/>
                            </p:stCondLst>
                            <p:childTnLst>
                              <p:par>
                                <p:cTn id="45" presetID="22" presetClass="entr" presetSubtype="4"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300"/>
                                        <p:tgtEl>
                                          <p:spTgt spid="40"/>
                                        </p:tgtEl>
                                      </p:cBhvr>
                                    </p:animEffect>
                                  </p:childTnLst>
                                </p:cTn>
                              </p:par>
                            </p:childTnLst>
                          </p:cTn>
                        </p:par>
                        <p:par>
                          <p:cTn id="48" fill="hold">
                            <p:stCondLst>
                              <p:cond delay="535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300"/>
                                        <p:tgtEl>
                                          <p:spTgt spid="6"/>
                                        </p:tgtEl>
                                      </p:cBhvr>
                                    </p:animEffect>
                                  </p:childTnLst>
                                </p:cTn>
                              </p:par>
                            </p:childTnLst>
                          </p:cTn>
                        </p:par>
                        <p:par>
                          <p:cTn id="52" fill="hold">
                            <p:stCondLst>
                              <p:cond delay="5850"/>
                            </p:stCondLst>
                            <p:childTnLst>
                              <p:par>
                                <p:cTn id="53" presetID="22" presetClass="entr" presetSubtype="4"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300"/>
                                        <p:tgtEl>
                                          <p:spTgt spid="41"/>
                                        </p:tgtEl>
                                      </p:cBhvr>
                                    </p:animEffect>
                                  </p:childTnLst>
                                </p:cTn>
                              </p:par>
                            </p:childTnLst>
                          </p:cTn>
                        </p:par>
                        <p:par>
                          <p:cTn id="56" fill="hold">
                            <p:stCondLst>
                              <p:cond delay="6350"/>
                            </p:stCondLst>
                            <p:childTnLst>
                              <p:par>
                                <p:cTn id="57" presetID="22" presetClass="entr" presetSubtype="8"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300"/>
                                        <p:tgtEl>
                                          <p:spTgt spid="3"/>
                                        </p:tgtEl>
                                      </p:cBhvr>
                                    </p:animEffect>
                                  </p:childTnLst>
                                </p:cTn>
                              </p:par>
                            </p:childTnLst>
                          </p:cTn>
                        </p:par>
                        <p:par>
                          <p:cTn id="60" fill="hold">
                            <p:stCondLst>
                              <p:cond delay="685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300"/>
                                        <p:tgtEl>
                                          <p:spTgt spid="15"/>
                                        </p:tgtEl>
                                      </p:cBhvr>
                                    </p:animEffect>
                                  </p:childTnLst>
                                </p:cTn>
                              </p:par>
                            </p:childTnLst>
                          </p:cTn>
                        </p:par>
                        <p:par>
                          <p:cTn id="64" fill="hold">
                            <p:stCondLst>
                              <p:cond delay="7350"/>
                            </p:stCondLst>
                            <p:childTnLst>
                              <p:par>
                                <p:cTn id="65" presetID="22" presetClass="entr" presetSubtype="4"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par>
                          <p:cTn id="68" fill="hold">
                            <p:stCondLst>
                              <p:cond delay="7850"/>
                            </p:stCondLst>
                            <p:childTnLst>
                              <p:par>
                                <p:cTn id="69" presetID="22" presetClass="entr" presetSubtype="8"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835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885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childTnLst>
                          </p:cTn>
                        </p:par>
                        <p:par>
                          <p:cTn id="80" fill="hold">
                            <p:stCondLst>
                              <p:cond delay="9350"/>
                            </p:stCondLst>
                            <p:childTnLst>
                              <p:par>
                                <p:cTn id="81" presetID="22" presetClass="entr" presetSubtype="4" fill="hold"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985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par>
                          <p:cTn id="88" fill="hold">
                            <p:stCondLst>
                              <p:cond delay="10350"/>
                            </p:stCondLst>
                            <p:childTnLst>
                              <p:par>
                                <p:cTn id="89" presetID="22" presetClass="entr" presetSubtype="1"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up)">
                                      <p:cBhvr>
                                        <p:cTn id="91" dur="500"/>
                                        <p:tgtEl>
                                          <p:spTgt spid="25"/>
                                        </p:tgtEl>
                                      </p:cBhvr>
                                    </p:animEffect>
                                  </p:childTnLst>
                                </p:cTn>
                              </p:par>
                            </p:childTnLst>
                          </p:cTn>
                        </p:par>
                        <p:par>
                          <p:cTn id="92" fill="hold">
                            <p:stCondLst>
                              <p:cond delay="10850"/>
                            </p:stCondLst>
                            <p:childTnLst>
                              <p:par>
                                <p:cTn id="93" presetID="22" presetClass="entr" presetSubtype="8"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left)">
                                      <p:cBhvr>
                                        <p:cTn id="95" dur="500"/>
                                        <p:tgtEl>
                                          <p:spTgt spid="24"/>
                                        </p:tgtEl>
                                      </p:cBhvr>
                                    </p:animEffect>
                                  </p:childTnLst>
                                </p:cTn>
                              </p:par>
                            </p:childTnLst>
                          </p:cTn>
                        </p:par>
                        <p:par>
                          <p:cTn id="96" fill="hold">
                            <p:stCondLst>
                              <p:cond delay="11350"/>
                            </p:stCondLst>
                            <p:childTnLst>
                              <p:par>
                                <p:cTn id="97" presetID="22" presetClass="entr" presetSubtype="4" fill="hold"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down)">
                                      <p:cBhvr>
                                        <p:cTn id="99" dur="500"/>
                                        <p:tgtEl>
                                          <p:spTgt spid="33"/>
                                        </p:tgtEl>
                                      </p:cBhvr>
                                    </p:animEffect>
                                  </p:childTnLst>
                                </p:cTn>
                              </p:par>
                            </p:childTnLst>
                          </p:cTn>
                        </p:par>
                        <p:par>
                          <p:cTn id="100" fill="hold">
                            <p:stCondLst>
                              <p:cond delay="11850"/>
                            </p:stCondLst>
                            <p:childTnLst>
                              <p:par>
                                <p:cTn id="101" presetID="22" presetClass="entr" presetSubtype="8"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childTnLst>
                          </p:cTn>
                        </p:par>
                        <p:par>
                          <p:cTn id="104" fill="hold">
                            <p:stCondLst>
                              <p:cond delay="12350"/>
                            </p:stCondLst>
                            <p:childTnLst>
                              <p:par>
                                <p:cTn id="105" presetID="22" presetClass="entr" presetSubtype="1" fill="hold"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cTn>
                              </p:par>
                            </p:childTnLst>
                          </p:cTn>
                        </p:par>
                        <p:par>
                          <p:cTn id="108" fill="hold">
                            <p:stCondLst>
                              <p:cond delay="12850"/>
                            </p:stCondLst>
                            <p:childTnLst>
                              <p:par>
                                <p:cTn id="109" presetID="22" presetClass="entr" presetSubtype="8"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left)">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2" grpId="0" animBg="1"/>
      <p:bldP spid="14" grpId="0" animBg="1"/>
      <p:bldP spid="15" grpId="0" animBg="1"/>
      <p:bldP spid="22" grpId="0"/>
      <p:bldP spid="24" grpId="0"/>
      <p:bldP spid="26" grpId="0"/>
      <p:bldP spid="28" grpId="0"/>
      <p:bldP spid="29" grpId="0"/>
      <p:bldP spid="30"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971600" y="2211710"/>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3" name="TextBox 2"/>
          <p:cNvSpPr txBox="1"/>
          <p:nvPr/>
        </p:nvSpPr>
        <p:spPr>
          <a:xfrm>
            <a:off x="1257155" y="2447923"/>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smtClean="0">
                <a:latin typeface="Arial" panose="020B0604020202020204"/>
                <a:ea typeface="方正兰亭超细黑简体" panose="02000000000000000000" charset="-122"/>
                <a:cs typeface="+mn-ea"/>
                <a:sym typeface="Arial" panose="020B0604020202020204"/>
              </a:rPr>
              <a:t>添加标题</a:t>
            </a:r>
            <a:endParaRPr lang="zh-CN" altLang="en-US" sz="2800" b="1" dirty="0">
              <a:latin typeface="Arial" panose="020B0604020202020204"/>
              <a:ea typeface="方正兰亭超细黑简体" panose="02000000000000000000" charset="-122"/>
              <a:cs typeface="+mn-ea"/>
              <a:sym typeface="Arial" panose="020B0604020202020204"/>
            </a:endParaRPr>
          </a:p>
        </p:txBody>
      </p:sp>
      <p:sp>
        <p:nvSpPr>
          <p:cNvPr id="4" name="矩形 3"/>
          <p:cNvSpPr/>
          <p:nvPr/>
        </p:nvSpPr>
        <p:spPr>
          <a:xfrm>
            <a:off x="3356492" y="1254822"/>
            <a:ext cx="4479052" cy="451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5" name="Freeform 5"/>
          <p:cNvSpPr/>
          <p:nvPr/>
        </p:nvSpPr>
        <p:spPr bwMode="auto">
          <a:xfrm>
            <a:off x="2650968"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lstStyle/>
          <a:p>
            <a:endParaRPr lang="zh-CN" altLang="en-US">
              <a:latin typeface="Arial" panose="020B0604020202020204"/>
              <a:ea typeface="方正兰亭超细黑简体" panose="02000000000000000000" charset="-122"/>
              <a:cs typeface="+mn-ea"/>
              <a:sym typeface="Arial" panose="020B0604020202020204"/>
            </a:endParaRPr>
          </a:p>
        </p:txBody>
      </p:sp>
      <p:sp>
        <p:nvSpPr>
          <p:cNvPr id="6" name="矩形 5"/>
          <p:cNvSpPr/>
          <p:nvPr/>
        </p:nvSpPr>
        <p:spPr>
          <a:xfrm>
            <a:off x="3356492" y="1936845"/>
            <a:ext cx="4479052" cy="451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7" name="矩形 6"/>
          <p:cNvSpPr/>
          <p:nvPr/>
        </p:nvSpPr>
        <p:spPr>
          <a:xfrm>
            <a:off x="3356492" y="2642611"/>
            <a:ext cx="4479052" cy="451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8" name="矩形 7"/>
          <p:cNvSpPr/>
          <p:nvPr/>
        </p:nvSpPr>
        <p:spPr>
          <a:xfrm>
            <a:off x="3356492" y="3355711"/>
            <a:ext cx="4479052" cy="451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9" name="TextBox 8"/>
          <p:cNvSpPr txBox="1"/>
          <p:nvPr/>
        </p:nvSpPr>
        <p:spPr>
          <a:xfrm>
            <a:off x="3675004" y="1374966"/>
            <a:ext cx="3758504" cy="2043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内容。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0" name="TextBox 9"/>
          <p:cNvSpPr txBox="1"/>
          <p:nvPr/>
        </p:nvSpPr>
        <p:spPr>
          <a:xfrm>
            <a:off x="3675004" y="2051411"/>
            <a:ext cx="3758504" cy="2043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1" name="TextBox 10"/>
          <p:cNvSpPr txBox="1"/>
          <p:nvPr/>
        </p:nvSpPr>
        <p:spPr>
          <a:xfrm>
            <a:off x="3675004" y="2757177"/>
            <a:ext cx="3758504" cy="2043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2" name="TextBox 11"/>
          <p:cNvSpPr txBox="1"/>
          <p:nvPr/>
        </p:nvSpPr>
        <p:spPr>
          <a:xfrm>
            <a:off x="3675004" y="3470277"/>
            <a:ext cx="3758504" cy="2043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3" name="矩形 12"/>
          <p:cNvSpPr/>
          <p:nvPr/>
        </p:nvSpPr>
        <p:spPr>
          <a:xfrm>
            <a:off x="3367981" y="4064281"/>
            <a:ext cx="4479052" cy="451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4" name="TextBox 13"/>
          <p:cNvSpPr txBox="1"/>
          <p:nvPr/>
        </p:nvSpPr>
        <p:spPr>
          <a:xfrm>
            <a:off x="3686493" y="4178847"/>
            <a:ext cx="3758504" cy="20435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1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4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anim calcmode="lin" valueType="num">
                                      <p:cBhvr>
                                        <p:cTn id="21" dur="2000" fill="hold"/>
                                        <p:tgtEl>
                                          <p:spTgt spid="2"/>
                                        </p:tgtEl>
                                        <p:attrNameLst>
                                          <p:attrName>ppt_w</p:attrName>
                                        </p:attrNameLst>
                                      </p:cBhvr>
                                      <p:tavLst>
                                        <p:tav tm="0" fmla="#ppt_w*sin(2.5*pi*$)">
                                          <p:val>
                                            <p:fltVal val="0"/>
                                          </p:val>
                                        </p:tav>
                                        <p:tav tm="100000">
                                          <p:val>
                                            <p:fltVal val="1"/>
                                          </p:val>
                                        </p:tav>
                                      </p:tavLst>
                                    </p:anim>
                                    <p:anim calcmode="lin" valueType="num">
                                      <p:cBhvr>
                                        <p:cTn id="22" dur="2000" fill="hold"/>
                                        <p:tgtEl>
                                          <p:spTgt spid="2"/>
                                        </p:tgtEl>
                                        <p:attrNameLst>
                                          <p:attrName>ppt_h</p:attrName>
                                        </p:attrNameLst>
                                      </p:cBhvr>
                                      <p:tavLst>
                                        <p:tav tm="0">
                                          <p:val>
                                            <p:strVal val="#ppt_h"/>
                                          </p:val>
                                        </p:tav>
                                        <p:tav tm="100000">
                                          <p:val>
                                            <p:strVal val="#ppt_h"/>
                                          </p:val>
                                        </p:tav>
                                      </p:tavLst>
                                    </p:anim>
                                  </p:childTnLst>
                                </p:cTn>
                              </p:par>
                            </p:childTnLst>
                          </p:cTn>
                        </p:par>
                        <p:par>
                          <p:cTn id="23" fill="hold">
                            <p:stCondLst>
                              <p:cond delay="2850"/>
                            </p:stCondLst>
                            <p:childTnLst>
                              <p:par>
                                <p:cTn id="24" presetID="16" presetClass="entr" presetSubtype="4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par>
                          <p:cTn id="27" fill="hold">
                            <p:stCondLst>
                              <p:cond delay="335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85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435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4850"/>
                            </p:stCondLst>
                            <p:childTnLst>
                              <p:par>
                                <p:cTn id="49" presetID="22" presetClass="entr" presetSubtype="8"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par>
                          <p:cTn id="55" fill="hold">
                            <p:stCondLst>
                              <p:cond delay="5350"/>
                            </p:stCondLst>
                            <p:childTnLst>
                              <p:par>
                                <p:cTn id="56" presetID="22" presetClass="entr" presetSubtype="8"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P spid="8" grpId="0" animBg="1"/>
      <p:bldP spid="9" grpId="0"/>
      <p:bldP spid="10" grpId="0"/>
      <p:bldP spid="11" grpId="0"/>
      <p:bldP spid="12" grpId="0"/>
      <p:bldP spid="13" grpId="0" animBg="1"/>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7" name="圆角矩形 26"/>
          <p:cNvSpPr/>
          <p:nvPr/>
        </p:nvSpPr>
        <p:spPr>
          <a:xfrm>
            <a:off x="899160" y="124816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39" name="TextBox 38"/>
          <p:cNvSpPr txBox="1"/>
          <p:nvPr/>
        </p:nvSpPr>
        <p:spPr>
          <a:xfrm>
            <a:off x="1196625" y="1491630"/>
            <a:ext cx="6750750" cy="886397"/>
          </a:xfrm>
          <a:prstGeom prst="rect">
            <a:avLst/>
          </a:prstGeom>
          <a:noFill/>
        </p:spPr>
        <p:txBody>
          <a:bodyPr wrap="square" lIns="0" tIns="0" rIns="0" bIns="0" rtlCol="0">
            <a:spAutoFit/>
          </a:bodyPr>
          <a:lstStyle/>
          <a:p>
            <a:pPr algn="just">
              <a:lnSpc>
                <a:spcPct val="120000"/>
              </a:lnSpc>
            </a:pP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写内容</a:t>
            </a:r>
            <a:r>
              <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r>
              <a:rPr lang="zh-CN" altLang="en-US"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点击输入本栏的具体文字，简明扼要的说明分项内容，此为概念图解，请根据您的具体内容酌情修改</a:t>
            </a:r>
            <a:r>
              <a:rPr lang="zh-CN" altLang="en-US" sz="1200"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a:t>
            </a:r>
            <a:endParaRPr lang="en-US" altLang="zh-CN" sz="12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1" name="矩形 93"/>
          <p:cNvSpPr/>
          <p:nvPr/>
        </p:nvSpPr>
        <p:spPr>
          <a:xfrm rot="10800000">
            <a:off x="7996471" y="24001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方正兰亭超细黑简体" panose="02000000000000000000" charset="-122"/>
              <a:cs typeface="+mn-ea"/>
              <a:sym typeface="Arial" panose="020B0604020202020204"/>
            </a:endParaRPr>
          </a:p>
        </p:txBody>
      </p:sp>
      <p:sp>
        <p:nvSpPr>
          <p:cNvPr id="42" name="Freeform 5"/>
          <p:cNvSpPr/>
          <p:nvPr/>
        </p:nvSpPr>
        <p:spPr bwMode="auto">
          <a:xfrm>
            <a:off x="3004976"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Arial" panose="020B0604020202020204"/>
              <a:ea typeface="方正兰亭超细黑简体" panose="02000000000000000000" charset="-122"/>
              <a:cs typeface="+mn-ea"/>
              <a:sym typeface="Arial" panose="020B0604020202020204"/>
            </a:endParaRPr>
          </a:p>
        </p:txBody>
      </p:sp>
      <p:sp>
        <p:nvSpPr>
          <p:cNvPr id="43" name="TextBox 42"/>
          <p:cNvSpPr txBox="1"/>
          <p:nvPr/>
        </p:nvSpPr>
        <p:spPr>
          <a:xfrm>
            <a:off x="323793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latin typeface="Arial" panose="020B0604020202020204"/>
                <a:ea typeface="方正兰亭超细黑简体" panose="02000000000000000000" charset="-122"/>
                <a:cs typeface="+mn-ea"/>
                <a:sym typeface="Arial" panose="020B0604020202020204"/>
              </a:rPr>
              <a:t>添加</a:t>
            </a:r>
            <a:endParaRPr lang="en-US" altLang="zh-CN" sz="1800" b="1" dirty="0">
              <a:latin typeface="Arial" panose="020B0604020202020204"/>
              <a:ea typeface="方正兰亭超细黑简体" panose="02000000000000000000" charset="-122"/>
              <a:cs typeface="+mn-ea"/>
              <a:sym typeface="Arial" panose="020B0604020202020204"/>
            </a:endParaRPr>
          </a:p>
          <a:p>
            <a:pPr algn="ctr"/>
            <a:r>
              <a:rPr lang="zh-CN" altLang="en-US" sz="1800" b="1" dirty="0">
                <a:latin typeface="Arial" panose="020B0604020202020204"/>
                <a:ea typeface="方正兰亭超细黑简体" panose="02000000000000000000" charset="-122"/>
                <a:cs typeface="+mn-ea"/>
                <a:sym typeface="Arial" panose="020B0604020202020204"/>
              </a:rPr>
              <a:t>关键字</a:t>
            </a:r>
            <a:endParaRPr lang="zh-CN" altLang="en-US" sz="1800" b="1" dirty="0">
              <a:latin typeface="Arial" panose="020B0604020202020204"/>
              <a:ea typeface="方正兰亭超细黑简体" panose="02000000000000000000" charset="-122"/>
              <a:cs typeface="+mn-ea"/>
              <a:sym typeface="Arial" panose="020B0604020202020204"/>
            </a:endParaRPr>
          </a:p>
        </p:txBody>
      </p:sp>
      <p:sp>
        <p:nvSpPr>
          <p:cNvPr id="44" name="Freeform 5"/>
          <p:cNvSpPr/>
          <p:nvPr/>
        </p:nvSpPr>
        <p:spPr bwMode="auto">
          <a:xfrm>
            <a:off x="1410924"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Arial" panose="020B0604020202020204"/>
              <a:ea typeface="方正兰亭超细黑简体" panose="02000000000000000000" charset="-122"/>
              <a:cs typeface="+mn-ea"/>
              <a:sym typeface="Arial" panose="020B0604020202020204"/>
            </a:endParaRPr>
          </a:p>
        </p:txBody>
      </p:sp>
      <p:sp>
        <p:nvSpPr>
          <p:cNvPr id="45" name="Freeform 5"/>
          <p:cNvSpPr/>
          <p:nvPr/>
        </p:nvSpPr>
        <p:spPr bwMode="auto">
          <a:xfrm>
            <a:off x="4599028"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Arial" panose="020B0604020202020204"/>
              <a:ea typeface="方正兰亭超细黑简体" panose="02000000000000000000" charset="-122"/>
              <a:cs typeface="+mn-ea"/>
              <a:sym typeface="Arial" panose="020B0604020202020204"/>
            </a:endParaRPr>
          </a:p>
        </p:txBody>
      </p:sp>
      <p:sp>
        <p:nvSpPr>
          <p:cNvPr id="46" name="Freeform 5"/>
          <p:cNvSpPr/>
          <p:nvPr/>
        </p:nvSpPr>
        <p:spPr bwMode="auto">
          <a:xfrm>
            <a:off x="6193080"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Arial" panose="020B0604020202020204"/>
              <a:ea typeface="方正兰亭超细黑简体" panose="02000000000000000000" charset="-122"/>
              <a:cs typeface="+mn-ea"/>
              <a:sym typeface="Arial" panose="020B0604020202020204"/>
            </a:endParaRPr>
          </a:p>
        </p:txBody>
      </p:sp>
      <p:sp>
        <p:nvSpPr>
          <p:cNvPr id="47" name="TextBox 46"/>
          <p:cNvSpPr txBox="1"/>
          <p:nvPr/>
        </p:nvSpPr>
        <p:spPr>
          <a:xfrm>
            <a:off x="1660400"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smtClean="0">
                <a:latin typeface="Arial" panose="020B0604020202020204"/>
                <a:ea typeface="方正兰亭超细黑简体" panose="02000000000000000000" charset="-122"/>
                <a:cs typeface="+mn-ea"/>
                <a:sym typeface="Arial" panose="020B0604020202020204"/>
              </a:rPr>
              <a:t>添加</a:t>
            </a:r>
            <a:endParaRPr lang="en-US" altLang="zh-CN" sz="1800" b="1" dirty="0" smtClean="0">
              <a:latin typeface="Arial" panose="020B0604020202020204"/>
              <a:ea typeface="方正兰亭超细黑简体" panose="02000000000000000000" charset="-122"/>
              <a:cs typeface="+mn-ea"/>
              <a:sym typeface="Arial" panose="020B0604020202020204"/>
            </a:endParaRPr>
          </a:p>
          <a:p>
            <a:pPr algn="ctr"/>
            <a:r>
              <a:rPr lang="zh-CN" altLang="en-US" sz="1800" b="1" dirty="0" smtClean="0">
                <a:latin typeface="Arial" panose="020B0604020202020204"/>
                <a:ea typeface="方正兰亭超细黑简体" panose="02000000000000000000" charset="-122"/>
                <a:cs typeface="+mn-ea"/>
                <a:sym typeface="Arial" panose="020B0604020202020204"/>
              </a:rPr>
              <a:t>关键字</a:t>
            </a:r>
            <a:endParaRPr lang="zh-CN" altLang="en-US" sz="1800" b="1" dirty="0">
              <a:latin typeface="Arial" panose="020B0604020202020204"/>
              <a:ea typeface="方正兰亭超细黑简体" panose="02000000000000000000" charset="-122"/>
              <a:cs typeface="+mn-ea"/>
              <a:sym typeface="Arial" panose="020B0604020202020204"/>
            </a:endParaRPr>
          </a:p>
        </p:txBody>
      </p:sp>
      <p:sp>
        <p:nvSpPr>
          <p:cNvPr id="48" name="TextBox 47"/>
          <p:cNvSpPr txBox="1"/>
          <p:nvPr/>
        </p:nvSpPr>
        <p:spPr>
          <a:xfrm>
            <a:off x="4848504"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latin typeface="Arial" panose="020B0604020202020204"/>
                <a:ea typeface="方正兰亭超细黑简体" panose="02000000000000000000" charset="-122"/>
                <a:cs typeface="+mn-ea"/>
                <a:sym typeface="Arial" panose="020B0604020202020204"/>
              </a:rPr>
              <a:t>添加</a:t>
            </a:r>
            <a:endParaRPr lang="en-US" altLang="zh-CN" sz="1800" b="1" dirty="0">
              <a:latin typeface="Arial" panose="020B0604020202020204"/>
              <a:ea typeface="方正兰亭超细黑简体" panose="02000000000000000000" charset="-122"/>
              <a:cs typeface="+mn-ea"/>
              <a:sym typeface="Arial" panose="020B0604020202020204"/>
            </a:endParaRPr>
          </a:p>
          <a:p>
            <a:pPr algn="ctr"/>
            <a:r>
              <a:rPr lang="zh-CN" altLang="en-US" sz="1800" b="1" dirty="0">
                <a:latin typeface="Arial" panose="020B0604020202020204"/>
                <a:ea typeface="方正兰亭超细黑简体" panose="02000000000000000000" charset="-122"/>
                <a:cs typeface="+mn-ea"/>
                <a:sym typeface="Arial" panose="020B0604020202020204"/>
              </a:rPr>
              <a:t>关键字</a:t>
            </a:r>
            <a:endParaRPr lang="zh-CN" altLang="en-US" sz="1800" b="1" dirty="0">
              <a:latin typeface="Arial" panose="020B0604020202020204"/>
              <a:ea typeface="方正兰亭超细黑简体" panose="02000000000000000000" charset="-122"/>
              <a:cs typeface="+mn-ea"/>
              <a:sym typeface="Arial" panose="020B0604020202020204"/>
            </a:endParaRPr>
          </a:p>
        </p:txBody>
      </p:sp>
      <p:sp>
        <p:nvSpPr>
          <p:cNvPr id="49" name="TextBox 48"/>
          <p:cNvSpPr txBox="1"/>
          <p:nvPr/>
        </p:nvSpPr>
        <p:spPr>
          <a:xfrm>
            <a:off x="6442556" y="3385904"/>
            <a:ext cx="96903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latin typeface="Arial" panose="020B0604020202020204"/>
                <a:ea typeface="方正兰亭超细黑简体" panose="02000000000000000000" charset="-122"/>
                <a:cs typeface="+mn-ea"/>
                <a:sym typeface="Arial" panose="020B0604020202020204"/>
              </a:rPr>
              <a:t>添加</a:t>
            </a:r>
            <a:endParaRPr lang="en-US" altLang="zh-CN" sz="1800" b="1" dirty="0">
              <a:latin typeface="Arial" panose="020B0604020202020204"/>
              <a:ea typeface="方正兰亭超细黑简体" panose="02000000000000000000" charset="-122"/>
              <a:cs typeface="+mn-ea"/>
              <a:sym typeface="Arial" panose="020B0604020202020204"/>
            </a:endParaRPr>
          </a:p>
          <a:p>
            <a:pPr algn="ctr"/>
            <a:r>
              <a:rPr lang="zh-CN" altLang="en-US" sz="1800" b="1" dirty="0">
                <a:latin typeface="Arial" panose="020B0604020202020204"/>
                <a:ea typeface="方正兰亭超细黑简体" panose="02000000000000000000" charset="-122"/>
                <a:cs typeface="+mn-ea"/>
                <a:sym typeface="Arial" panose="020B0604020202020204"/>
              </a:rPr>
              <a:t>关键字</a:t>
            </a:r>
            <a:endParaRPr lang="zh-CN" altLang="en-US" sz="1800" b="1" dirty="0">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850"/>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350"/>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1850"/>
                            </p:stCondLst>
                            <p:childTnLst>
                              <p:par>
                                <p:cTn id="32" presetID="22" presetClass="entr" presetSubtype="1"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par>
                          <p:cTn id="35" fill="hold">
                            <p:stCondLst>
                              <p:cond delay="23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P spid="42" grpId="0" animBg="1"/>
      <p:bldP spid="43" grpId="0"/>
      <p:bldP spid="44" grpId="0" animBg="1"/>
      <p:bldP spid="45" grpId="0" animBg="1"/>
      <p:bldP spid="46" grpId="0" animBg="1"/>
      <p:bldP spid="47"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1944344" y="1407431"/>
            <a:ext cx="1218057" cy="1079113"/>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no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5" name="Shape 5167"/>
          <p:cNvSpPr/>
          <p:nvPr/>
        </p:nvSpPr>
        <p:spPr>
          <a:xfrm>
            <a:off x="1574954" y="2047198"/>
            <a:ext cx="1961434" cy="1123417"/>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no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6" name="Shape 5168"/>
          <p:cNvSpPr/>
          <p:nvPr/>
        </p:nvSpPr>
        <p:spPr>
          <a:xfrm>
            <a:off x="1205564" y="2740899"/>
            <a:ext cx="2704811" cy="1123412"/>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no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7" name="Shape 5169"/>
          <p:cNvSpPr/>
          <p:nvPr/>
        </p:nvSpPr>
        <p:spPr>
          <a:xfrm>
            <a:off x="827584" y="3434599"/>
            <a:ext cx="3448181" cy="1123407"/>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noFill/>
          <a:ln w="12700" cap="flat">
            <a:noFill/>
            <a:miter lim="400000"/>
          </a:ln>
          <a:effectLst/>
        </p:spPr>
        <p:txBody>
          <a:bodyPr wrap="square" lIns="38100" tIns="38100" rIns="38100" bIns="381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grpSp>
        <p:nvGrpSpPr>
          <p:cNvPr id="38" name="组合 37"/>
          <p:cNvGrpSpPr/>
          <p:nvPr/>
        </p:nvGrpSpPr>
        <p:grpSpPr>
          <a:xfrm>
            <a:off x="2313735" y="1108481"/>
            <a:ext cx="857881" cy="735467"/>
            <a:chOff x="2313735" y="1108481"/>
            <a:chExt cx="857881" cy="735467"/>
          </a:xfrm>
        </p:grpSpPr>
        <p:sp>
          <p:nvSpPr>
            <p:cNvPr id="4"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defRPr>
                  <a:solidFill>
                    <a:srgbClr val="4C4C4C"/>
                  </a:solidFill>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9"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输入文本</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7" name="组合 36"/>
          <p:cNvGrpSpPr/>
          <p:nvPr/>
        </p:nvGrpSpPr>
        <p:grpSpPr>
          <a:xfrm>
            <a:off x="1944344" y="2047198"/>
            <a:ext cx="1589745" cy="432411"/>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0" name="Shape 5177"/>
            <p:cNvSpPr/>
            <p:nvPr/>
          </p:nvSpPr>
          <p:spPr>
            <a:xfrm>
              <a:off x="2191740" y="2087244"/>
              <a:ext cx="1099552"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a:t>
              </a:r>
              <a:r>
                <a:rPr lang="zh-CN" altLang="en-US" sz="1200" b="1" dirty="0" smtClean="0">
                  <a:solidFill>
                    <a:schemeClr val="bg1"/>
                  </a:solidFill>
                  <a:latin typeface="Arial" panose="020B0604020202020204"/>
                  <a:ea typeface="方正兰亭超细黑简体" panose="02000000000000000000" charset="-122"/>
                  <a:cs typeface="+mn-ea"/>
                  <a:sym typeface="Arial" panose="020B0604020202020204"/>
                </a:rPr>
                <a:t>输入文本</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6" name="组合 35"/>
          <p:cNvGrpSpPr/>
          <p:nvPr/>
        </p:nvGrpSpPr>
        <p:grpSpPr>
          <a:xfrm>
            <a:off x="1574955" y="2740898"/>
            <a:ext cx="2333121" cy="432412"/>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1" name="Shape 5178"/>
            <p:cNvSpPr/>
            <p:nvPr/>
          </p:nvSpPr>
          <p:spPr>
            <a:xfrm>
              <a:off x="1815028" y="2780945"/>
              <a:ext cx="1849246"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5" name="组合 34"/>
          <p:cNvGrpSpPr/>
          <p:nvPr/>
        </p:nvGrpSpPr>
        <p:grpSpPr>
          <a:xfrm>
            <a:off x="1205565" y="3434598"/>
            <a:ext cx="3076490" cy="432407"/>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2"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grpSp>
        <p:nvGrpSpPr>
          <p:cNvPr id="33" name="组合 32"/>
          <p:cNvGrpSpPr/>
          <p:nvPr/>
        </p:nvGrpSpPr>
        <p:grpSpPr>
          <a:xfrm>
            <a:off x="827585" y="4118665"/>
            <a:ext cx="3819870" cy="432407"/>
            <a:chOff x="827585" y="4118665"/>
            <a:chExt cx="3819870" cy="432407"/>
          </a:xfrm>
        </p:grpSpPr>
        <p:sp>
          <p:nvSpPr>
            <p:cNvPr id="8"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lgn="ctr">
                <a:defRPr>
                  <a:solidFill>
                    <a:srgbClr val="4C4C4C"/>
                  </a:solidFill>
                </a:defRPr>
              </a:pPr>
              <a:endParaRPr lang="en-US" sz="1200" dirty="0">
                <a:solidFill>
                  <a:schemeClr val="bg1"/>
                </a:solidFill>
                <a:latin typeface="Arial" panose="020B0604020202020204"/>
                <a:ea typeface="方正兰亭超细黑简体" panose="02000000000000000000" charset="-122"/>
                <a:cs typeface="+mn-ea"/>
                <a:sym typeface="Arial" panose="020B0604020202020204"/>
              </a:endParaRPr>
            </a:p>
          </p:txBody>
        </p:sp>
        <p:sp>
          <p:nvSpPr>
            <p:cNvPr id="13" name="Shape 5180"/>
            <p:cNvSpPr/>
            <p:nvPr/>
          </p:nvSpPr>
          <p:spPr>
            <a:xfrm>
              <a:off x="1072475" y="4158709"/>
              <a:ext cx="333435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200" b="1" dirty="0">
                  <a:solidFill>
                    <a:schemeClr val="bg1"/>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bg1"/>
                </a:solidFill>
                <a:latin typeface="Arial" panose="020B0604020202020204"/>
                <a:ea typeface="方正兰亭超细黑简体" panose="02000000000000000000" charset="-122"/>
                <a:cs typeface="+mn-ea"/>
                <a:sym typeface="Arial" panose="020B0604020202020204"/>
              </a:endParaRPr>
            </a:p>
          </p:txBody>
        </p:sp>
      </p:grpSp>
      <p:sp>
        <p:nvSpPr>
          <p:cNvPr id="18" name="Round Same Side Corner Rectangle 67"/>
          <p:cNvSpPr/>
          <p:nvPr/>
        </p:nvSpPr>
        <p:spPr>
          <a:xfrm rot="10800000" flipH="1">
            <a:off x="5091212" y="112191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Arial" panose="020B0604020202020204"/>
              <a:ea typeface="方正兰亭超细黑简体" panose="02000000000000000000" charset="-122"/>
              <a:cs typeface="+mn-ea"/>
              <a:sym typeface="Arial" panose="020B0604020202020204"/>
            </a:endParaRPr>
          </a:p>
        </p:txBody>
      </p:sp>
      <p:sp>
        <p:nvSpPr>
          <p:cNvPr id="19" name="Round Same Side Corner Rectangle 68"/>
          <p:cNvSpPr/>
          <p:nvPr/>
        </p:nvSpPr>
        <p:spPr>
          <a:xfrm rot="10800000" flipH="1">
            <a:off x="5089572" y="190320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Arial" panose="020B0604020202020204"/>
              <a:ea typeface="方正兰亭超细黑简体" panose="02000000000000000000" charset="-122"/>
              <a:cs typeface="+mn-ea"/>
              <a:sym typeface="Arial" panose="020B0604020202020204"/>
            </a:endParaRPr>
          </a:p>
        </p:txBody>
      </p:sp>
      <p:sp>
        <p:nvSpPr>
          <p:cNvPr id="20" name="Round Same Side Corner Rectangle 69"/>
          <p:cNvSpPr/>
          <p:nvPr/>
        </p:nvSpPr>
        <p:spPr>
          <a:xfrm rot="10800000" flipH="1">
            <a:off x="5091212" y="261334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Arial" panose="020B0604020202020204"/>
              <a:ea typeface="方正兰亭超细黑简体" panose="02000000000000000000" charset="-122"/>
              <a:cs typeface="+mn-ea"/>
              <a:sym typeface="Arial" panose="020B0604020202020204"/>
            </a:endParaRPr>
          </a:p>
        </p:txBody>
      </p:sp>
      <p:grpSp>
        <p:nvGrpSpPr>
          <p:cNvPr id="39" name="组合 38"/>
          <p:cNvGrpSpPr/>
          <p:nvPr/>
        </p:nvGrpSpPr>
        <p:grpSpPr>
          <a:xfrm>
            <a:off x="5228512" y="1109269"/>
            <a:ext cx="2871880" cy="597790"/>
            <a:chOff x="5228512" y="1109269"/>
            <a:chExt cx="2871880" cy="597790"/>
          </a:xfrm>
        </p:grpSpPr>
        <p:sp>
          <p:nvSpPr>
            <p:cNvPr id="21" name="TextBox 20"/>
            <p:cNvSpPr txBox="1"/>
            <p:nvPr/>
          </p:nvSpPr>
          <p:spPr>
            <a:xfrm>
              <a:off x="5228512" y="1303102"/>
              <a:ext cx="2871880" cy="403957"/>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cs typeface="+mn-ea"/>
                  <a:sym typeface="Arial" panose="020B0604020202020204"/>
                </a:rPr>
                <a:t>包图网签约设计师原创作品，请勿盗卖！否则将被追究法律责任！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2" name="Rectangle 71"/>
            <p:cNvSpPr/>
            <p:nvPr/>
          </p:nvSpPr>
          <p:spPr>
            <a:xfrm>
              <a:off x="5228513" y="1109269"/>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40" name="组合 39"/>
          <p:cNvGrpSpPr/>
          <p:nvPr/>
        </p:nvGrpSpPr>
        <p:grpSpPr>
          <a:xfrm>
            <a:off x="5228512" y="1869180"/>
            <a:ext cx="2871880" cy="597789"/>
            <a:chOff x="5228512" y="1869180"/>
            <a:chExt cx="2871880" cy="597789"/>
          </a:xfrm>
        </p:grpSpPr>
        <p:sp>
          <p:nvSpPr>
            <p:cNvPr id="23" name="TextBox 22"/>
            <p:cNvSpPr txBox="1"/>
            <p:nvPr/>
          </p:nvSpPr>
          <p:spPr>
            <a:xfrm>
              <a:off x="5228512" y="2063012"/>
              <a:ext cx="2871880" cy="403957"/>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cs typeface="+mn-ea"/>
                  <a:sym typeface="Arial" panose="020B0604020202020204"/>
                </a:rPr>
                <a:t>包图网签约设计师原创作品，请勿盗卖！否则将被追究法律责任！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4" name="Rectangle 73"/>
            <p:cNvSpPr/>
            <p:nvPr/>
          </p:nvSpPr>
          <p:spPr>
            <a:xfrm>
              <a:off x="5228513" y="186918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41" name="组合 40"/>
          <p:cNvGrpSpPr/>
          <p:nvPr/>
        </p:nvGrpSpPr>
        <p:grpSpPr>
          <a:xfrm>
            <a:off x="5228512" y="2629091"/>
            <a:ext cx="2871880" cy="597790"/>
            <a:chOff x="5228512" y="2629091"/>
            <a:chExt cx="2871880" cy="597790"/>
          </a:xfrm>
        </p:grpSpPr>
        <p:sp>
          <p:nvSpPr>
            <p:cNvPr id="25" name="TextBox 24"/>
            <p:cNvSpPr txBox="1"/>
            <p:nvPr/>
          </p:nvSpPr>
          <p:spPr>
            <a:xfrm>
              <a:off x="5228512" y="2822924"/>
              <a:ext cx="2871880" cy="403957"/>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cs typeface="+mn-ea"/>
                  <a:sym typeface="Arial" panose="020B0604020202020204"/>
                </a:rPr>
                <a:t>包图网签约设计师原创作品，请勿盗卖！否则将被追究法律责任！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26" name="Rectangle 75"/>
            <p:cNvSpPr/>
            <p:nvPr/>
          </p:nvSpPr>
          <p:spPr>
            <a:xfrm>
              <a:off x="5228513" y="262909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sp>
        <p:nvSpPr>
          <p:cNvPr id="27" name="Round Same Side Corner Rectangle 76"/>
          <p:cNvSpPr/>
          <p:nvPr/>
        </p:nvSpPr>
        <p:spPr>
          <a:xfrm rot="10800000" flipH="1">
            <a:off x="5089572" y="3333829"/>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Arial" panose="020B0604020202020204"/>
              <a:ea typeface="方正兰亭超细黑简体" panose="02000000000000000000" charset="-122"/>
              <a:cs typeface="+mn-ea"/>
              <a:sym typeface="Arial" panose="020B0604020202020204"/>
            </a:endParaRPr>
          </a:p>
        </p:txBody>
      </p:sp>
      <p:sp>
        <p:nvSpPr>
          <p:cNvPr id="28" name="Round Same Side Corner Rectangle 77"/>
          <p:cNvSpPr/>
          <p:nvPr/>
        </p:nvSpPr>
        <p:spPr>
          <a:xfrm rot="10800000" flipH="1">
            <a:off x="5091212" y="4043961"/>
            <a:ext cx="49903" cy="514044"/>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2" tIns="41141" rIns="82282" bIns="41141" rtlCol="0" anchor="ctr"/>
          <a:lstStyle/>
          <a:p>
            <a:pPr algn="ctr"/>
            <a:endParaRPr lang="bg-BG" dirty="0">
              <a:latin typeface="Arial" panose="020B0604020202020204"/>
              <a:ea typeface="方正兰亭超细黑简体" panose="02000000000000000000" charset="-122"/>
              <a:cs typeface="+mn-ea"/>
              <a:sym typeface="Arial" panose="020B0604020202020204"/>
            </a:endParaRPr>
          </a:p>
        </p:txBody>
      </p:sp>
      <p:grpSp>
        <p:nvGrpSpPr>
          <p:cNvPr id="42" name="组合 41"/>
          <p:cNvGrpSpPr/>
          <p:nvPr/>
        </p:nvGrpSpPr>
        <p:grpSpPr>
          <a:xfrm>
            <a:off x="5228512" y="3299800"/>
            <a:ext cx="2871880" cy="597790"/>
            <a:chOff x="5228512" y="3299800"/>
            <a:chExt cx="2871880" cy="597790"/>
          </a:xfrm>
        </p:grpSpPr>
        <p:sp>
          <p:nvSpPr>
            <p:cNvPr id="29" name="TextBox 28"/>
            <p:cNvSpPr txBox="1"/>
            <p:nvPr/>
          </p:nvSpPr>
          <p:spPr>
            <a:xfrm>
              <a:off x="5228512" y="3493633"/>
              <a:ext cx="2871880" cy="403957"/>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cs typeface="+mn-ea"/>
                  <a:sym typeface="Arial" panose="020B0604020202020204"/>
                </a:rPr>
                <a:t>包图网签约设计师原创作品，请勿盗卖！否则将被追究法律责任！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0" name="Rectangle 79"/>
            <p:cNvSpPr/>
            <p:nvPr/>
          </p:nvSpPr>
          <p:spPr>
            <a:xfrm>
              <a:off x="5228513" y="3299800"/>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grpSp>
        <p:nvGrpSpPr>
          <p:cNvPr id="43" name="组合 42"/>
          <p:cNvGrpSpPr/>
          <p:nvPr/>
        </p:nvGrpSpPr>
        <p:grpSpPr>
          <a:xfrm>
            <a:off x="5228512" y="4059711"/>
            <a:ext cx="2871880" cy="597790"/>
            <a:chOff x="5228512" y="4059711"/>
            <a:chExt cx="2871880" cy="597790"/>
          </a:xfrm>
        </p:grpSpPr>
        <p:sp>
          <p:nvSpPr>
            <p:cNvPr id="31" name="TextBox 30"/>
            <p:cNvSpPr txBox="1"/>
            <p:nvPr/>
          </p:nvSpPr>
          <p:spPr>
            <a:xfrm>
              <a:off x="5228512" y="4253544"/>
              <a:ext cx="2871880" cy="403957"/>
            </a:xfrm>
            <a:prstGeom prst="rect">
              <a:avLst/>
            </a:prstGeom>
            <a:noFill/>
          </p:spPr>
          <p:txBody>
            <a:bodyPr wrap="square" lIns="34290" tIns="17145" rIns="34290" bIns="17145" rtlCol="0">
              <a:spAutoFit/>
            </a:bodyPr>
            <a:lstStyle/>
            <a:p>
              <a:pPr algn="just">
                <a:lnSpc>
                  <a:spcPct val="120000"/>
                </a:lnSpc>
              </a:pPr>
              <a:r>
                <a:rPr lang="zh-CN" altLang="en-US" sz="1000" dirty="0">
                  <a:solidFill>
                    <a:schemeClr val="tx1">
                      <a:lumMod val="75000"/>
                      <a:lumOff val="25000"/>
                    </a:schemeClr>
                  </a:solidFill>
                  <a:cs typeface="+mn-ea"/>
                  <a:sym typeface="Arial" panose="020B0604020202020204"/>
                </a:rPr>
                <a:t>包图网签约设计师原创作品，请勿盗卖！否则将被追究法律责任！</a:t>
              </a:r>
              <a:endParaRPr lang="en-US" altLang="zh-CN" sz="1000"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
          <p:nvSpPr>
            <p:cNvPr id="32" name="Rectangle 81"/>
            <p:cNvSpPr/>
            <p:nvPr/>
          </p:nvSpPr>
          <p:spPr>
            <a:xfrm>
              <a:off x="5228513" y="4059711"/>
              <a:ext cx="1300356" cy="219291"/>
            </a:xfrm>
            <a:prstGeom prst="rect">
              <a:avLst/>
            </a:prstGeom>
          </p:spPr>
          <p:txBody>
            <a:bodyPr wrap="none" lIns="34290" tIns="17145" rIns="34290" bIns="17145">
              <a:spAutoFit/>
            </a:bodyPr>
            <a:lstStyle/>
            <a:p>
              <a:r>
                <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点击输入标题文本</a:t>
              </a:r>
              <a:endParaRPr lang="zh-CN" altLang="en-US" sz="12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grpSp>
      <p:sp>
        <p:nvSpPr>
          <p:cNvPr id="34"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点击输入</a:t>
            </a:r>
            <a:r>
              <a:rPr lang="zh-CN" altLang="en-US" sz="1800" b="1" dirty="0" smtClean="0">
                <a:solidFill>
                  <a:schemeClr val="tx1">
                    <a:lumMod val="75000"/>
                    <a:lumOff val="25000"/>
                  </a:schemeClr>
                </a:solidFill>
                <a:latin typeface="Arial" panose="020B0604020202020204"/>
                <a:ea typeface="方正兰亭超细黑简体" panose="02000000000000000000" charset="-122"/>
                <a:cs typeface="+mn-ea"/>
                <a:sym typeface="Arial" panose="020B0604020202020204"/>
              </a:rPr>
              <a:t>标题内容</a:t>
            </a:r>
            <a:endParaRPr lang="en-GB" altLang="zh-CN" sz="1800" b="1" dirty="0">
              <a:solidFill>
                <a:schemeClr val="tx1">
                  <a:lumMod val="75000"/>
                  <a:lumOff val="25000"/>
                </a:schemeClr>
              </a:solidFill>
              <a:latin typeface="Arial" panose="020B0604020202020204"/>
              <a:ea typeface="方正兰亭超细黑简体" panose="02000000000000000000" charset="-122"/>
              <a:cs typeface="+mn-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22" presetClass="entr" presetSubtype="2"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childTnLst>
                          </p:cTn>
                        </p:par>
                        <p:par>
                          <p:cTn id="16" fill="hold">
                            <p:stCondLst>
                              <p:cond delay="135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850"/>
                            </p:stCondLst>
                            <p:childTnLst>
                              <p:par>
                                <p:cTn id="21" presetID="22" presetClass="entr" presetSubtype="2"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350"/>
                            </p:stCondLst>
                            <p:childTnLst>
                              <p:par>
                                <p:cTn id="25" presetID="22" presetClass="entr" presetSubtype="8" fill="hold" grpId="0" nodeType="afterEffect" nodePh="1">
                                  <p:stCondLst>
                                    <p:cond delay="0"/>
                                  </p:stCondLst>
                                  <p:endCondLst>
                                    <p:cond evt="begin" delay="0">
                                      <p:tn val="25"/>
                                    </p:cond>
                                  </p:end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850"/>
                            </p:stCondLst>
                            <p:childTnLst>
                              <p:par>
                                <p:cTn id="29" presetID="22" presetClass="entr" presetSubtype="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par>
                          <p:cTn id="32" fill="hold">
                            <p:stCondLst>
                              <p:cond delay="335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85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4350"/>
                            </p:stCondLst>
                            <p:childTnLst>
                              <p:par>
                                <p:cTn id="41" presetID="22" presetClass="entr" presetSubtype="8" fill="hold" grpId="0" nodeType="afterEffect" nodePh="1">
                                  <p:stCondLst>
                                    <p:cond delay="0"/>
                                  </p:stCondLst>
                                  <p:endCondLst>
                                    <p:cond evt="begin" delay="0">
                                      <p:tn val="41"/>
                                    </p:cond>
                                  </p:end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4850"/>
                            </p:stCondLst>
                            <p:childTnLst>
                              <p:par>
                                <p:cTn id="45" presetID="22" presetClass="entr" presetSubtype="4"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par>
                          <p:cTn id="48" fill="hold">
                            <p:stCondLst>
                              <p:cond delay="5350"/>
                            </p:stCondLst>
                            <p:childTnLst>
                              <p:par>
                                <p:cTn id="49" presetID="22" presetClass="entr" presetSubtype="1"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par>
                          <p:cTn id="52" fill="hold">
                            <p:stCondLst>
                              <p:cond delay="585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6350"/>
                            </p:stCondLst>
                            <p:childTnLst>
                              <p:par>
                                <p:cTn id="57" presetID="22" presetClass="entr" presetSubtype="1"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685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7350"/>
                            </p:stCondLst>
                            <p:childTnLst>
                              <p:par>
                                <p:cTn id="65" presetID="22" presetClass="entr" presetSubtype="1"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7850"/>
                            </p:stCondLst>
                            <p:childTnLst>
                              <p:par>
                                <p:cTn id="69" presetID="22" presetClass="entr" presetSubtype="8"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8350"/>
                            </p:stCondLst>
                            <p:childTnLst>
                              <p:par>
                                <p:cTn id="73" presetID="22" presetClass="entr" presetSubtype="1"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up)">
                                      <p:cBhvr>
                                        <p:cTn id="75" dur="500"/>
                                        <p:tgtEl>
                                          <p:spTgt spid="27"/>
                                        </p:tgtEl>
                                      </p:cBhvr>
                                    </p:animEffect>
                                  </p:childTnLst>
                                </p:cTn>
                              </p:par>
                            </p:childTnLst>
                          </p:cTn>
                        </p:par>
                        <p:par>
                          <p:cTn id="76" fill="hold">
                            <p:stCondLst>
                              <p:cond delay="8850"/>
                            </p:stCondLst>
                            <p:childTnLst>
                              <p:par>
                                <p:cTn id="77" presetID="22" presetClass="entr" presetSubtype="8"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935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9850"/>
                            </p:stCondLst>
                            <p:childTnLst>
                              <p:par>
                                <p:cTn id="85" presetID="22" presetClass="entr" presetSubtype="8"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P spid="19" grpId="0" animBg="1"/>
      <p:bldP spid="20" grpId="0" animBg="1"/>
      <p:bldP spid="27" grpId="0" animBg="1"/>
      <p:bldP spid="28" grpId="0" animBg="1"/>
      <p:bldP spid="34" grpId="0"/>
    </p:bldLst>
  </p:timing>
</p:sld>
</file>

<file path=ppt/tags/tag1.xml><?xml version="1.0" encoding="utf-8"?>
<p:tagLst xmlns:p="http://schemas.openxmlformats.org/presentationml/2006/main">
  <p:tag name="EFFECT_TARSP_IDS" val="25|41|23|24|"/>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Temp">
      <a:majorFont>
        <a:latin typeface="Arial"/>
        <a:ea typeface="方正兰亭超细黑简体"/>
        <a:cs typeface=""/>
      </a:majorFont>
      <a:minorFont>
        <a:latin typeface="Arial"/>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6500</Words>
  <Application>WPS 演示</Application>
  <PresentationFormat>全屏显示(16:9)</PresentationFormat>
  <Paragraphs>682</Paragraphs>
  <Slides>34</Slides>
  <Notes>34</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34</vt:i4>
      </vt:variant>
    </vt:vector>
  </HeadingPairs>
  <TitlesOfParts>
    <vt:vector size="64" baseType="lpstr">
      <vt:lpstr>Arial</vt:lpstr>
      <vt:lpstr>宋体</vt:lpstr>
      <vt:lpstr>Wingdings</vt:lpstr>
      <vt:lpstr>微软雅黑</vt:lpstr>
      <vt:lpstr>微软雅黑 Light</vt:lpstr>
      <vt:lpstr>Arial</vt:lpstr>
      <vt:lpstr>方正兰亭超细黑简体</vt:lpstr>
      <vt:lpstr>华文细黑</vt:lpstr>
      <vt:lpstr>Aller Light</vt:lpstr>
      <vt:lpstr>U.S. 101</vt:lpstr>
      <vt:lpstr>Roboto</vt:lpstr>
      <vt:lpstr>Open Sans Light</vt:lpstr>
      <vt:lpstr>Aller Light</vt:lpstr>
      <vt:lpstr>Roboto Light</vt:lpstr>
      <vt:lpstr>Gill Sans</vt:lpstr>
      <vt:lpstr>Helvetica Neue</vt:lpstr>
      <vt:lpstr>Arial Unicode MS</vt:lpstr>
      <vt:lpstr>Calibri</vt:lpstr>
      <vt:lpstr>Helvetica</vt:lpstr>
      <vt:lpstr>Open Sans</vt:lpstr>
      <vt:lpstr>Open Sans</vt:lpstr>
      <vt:lpstr>STIXGeneral-Bold</vt:lpstr>
      <vt:lpstr>Oxygen</vt:lpstr>
      <vt:lpstr>Helvetica Light</vt:lpstr>
      <vt:lpstr>黑体</vt:lpstr>
      <vt:lpstr>Segoe Print</vt:lpstr>
      <vt:lpstr>Corbel</vt:lpstr>
      <vt:lpstr>Wide Latin</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Administrator</cp:lastModifiedBy>
  <cp:revision>15</cp:revision>
  <dcterms:created xsi:type="dcterms:W3CDTF">2015-12-11T17:46:00Z</dcterms:created>
  <dcterms:modified xsi:type="dcterms:W3CDTF">2017-11-12T07:16:05Z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